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6" r:id="rId4"/>
    <p:sldId id="261" r:id="rId5"/>
    <p:sldId id="262" r:id="rId6"/>
    <p:sldId id="267" r:id="rId7"/>
    <p:sldId id="275" r:id="rId8"/>
    <p:sldId id="276" r:id="rId9"/>
    <p:sldId id="264" r:id="rId10"/>
    <p:sldId id="277" r:id="rId11"/>
    <p:sldId id="274" r:id="rId12"/>
    <p:sldId id="273" r:id="rId13"/>
    <p:sldId id="272" r:id="rId14"/>
    <p:sldId id="269" r:id="rId15"/>
    <p:sldId id="271" r:id="rId16"/>
    <p:sldId id="260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1" autoAdjust="0"/>
    <p:restoredTop sz="94660"/>
  </p:normalViewPr>
  <p:slideViewPr>
    <p:cSldViewPr>
      <p:cViewPr varScale="1">
        <p:scale>
          <a:sx n="84" d="100"/>
          <a:sy n="84" d="100"/>
        </p:scale>
        <p:origin x="-144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6AD2DD-1E78-4C09-8C46-09A71EC2280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B32760-C339-4388-B1B8-DA80CF8960F3}">
      <dgm:prSet phldrT="[Текст]" custT="1"/>
      <dgm:spPr/>
      <dgm:t>
        <a:bodyPr/>
        <a:lstStyle/>
        <a:p>
          <a:r>
            <a:rPr lang="ru-RU" sz="3200" b="1" dirty="0" smtClean="0">
              <a:solidFill>
                <a:srgbClr val="FFFF00"/>
              </a:solidFill>
            </a:rPr>
            <a:t>Как учить разных учеников?</a:t>
          </a:r>
          <a:endParaRPr lang="ru-RU" sz="3200" b="1" dirty="0">
            <a:solidFill>
              <a:srgbClr val="FFFF00"/>
            </a:solidFill>
          </a:endParaRPr>
        </a:p>
      </dgm:t>
    </dgm:pt>
    <dgm:pt modelId="{C6885498-4D5F-4F10-BB5D-EC2917BBD313}" type="parTrans" cxnId="{1079817C-78DD-4D30-B60B-C28C2B1E823C}">
      <dgm:prSet/>
      <dgm:spPr/>
      <dgm:t>
        <a:bodyPr/>
        <a:lstStyle/>
        <a:p>
          <a:endParaRPr lang="ru-RU"/>
        </a:p>
      </dgm:t>
    </dgm:pt>
    <dgm:pt modelId="{9FC30FC8-0178-4D73-80BF-54B9E0622599}" type="sibTrans" cxnId="{1079817C-78DD-4D30-B60B-C28C2B1E823C}">
      <dgm:prSet/>
      <dgm:spPr/>
      <dgm:t>
        <a:bodyPr/>
        <a:lstStyle/>
        <a:p>
          <a:endParaRPr lang="ru-RU" dirty="0"/>
        </a:p>
      </dgm:t>
    </dgm:pt>
    <dgm:pt modelId="{5BC20638-99CF-4020-9CB8-1CD59125E632}">
      <dgm:prSet phldrT="[Текст]"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dirty="0" smtClean="0">
              <a:solidFill>
                <a:srgbClr val="FFFF00"/>
              </a:solidFill>
            </a:rPr>
            <a:t>Какую позицию должен занять учитель?</a:t>
          </a:r>
          <a:endParaRPr lang="ru-RU" sz="3200" b="1" dirty="0">
            <a:solidFill>
              <a:srgbClr val="FFFF00"/>
            </a:solidFill>
          </a:endParaRPr>
        </a:p>
      </dgm:t>
    </dgm:pt>
    <dgm:pt modelId="{A50FE403-9B1A-4D6C-B918-A1E6C7DDC04E}" type="parTrans" cxnId="{CAAE37B8-6EAF-4440-9479-5A5D4D8AE88A}">
      <dgm:prSet/>
      <dgm:spPr/>
      <dgm:t>
        <a:bodyPr/>
        <a:lstStyle/>
        <a:p>
          <a:endParaRPr lang="ru-RU"/>
        </a:p>
      </dgm:t>
    </dgm:pt>
    <dgm:pt modelId="{6A66F2BE-3ABC-4BA3-9605-5159E7E09EBE}" type="sibTrans" cxnId="{CAAE37B8-6EAF-4440-9479-5A5D4D8AE88A}">
      <dgm:prSet/>
      <dgm:spPr/>
      <dgm:t>
        <a:bodyPr/>
        <a:lstStyle/>
        <a:p>
          <a:endParaRPr lang="ru-RU" dirty="0"/>
        </a:p>
      </dgm:t>
    </dgm:pt>
    <dgm:pt modelId="{BDD20A04-C3DC-40DB-9E71-EA699243BB64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dirty="0" smtClean="0">
            <a:solidFill>
              <a:srgbClr val="FFFF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FFFF00"/>
              </a:solidFill>
            </a:rPr>
            <a:t>Как выстраивать учебный процесс так, </a:t>
          </a:r>
          <a:r>
            <a:rPr lang="ru-RU" sz="1800" b="1" dirty="0" smtClean="0">
              <a:solidFill>
                <a:srgbClr val="FFFF00"/>
              </a:solidFill>
            </a:rPr>
            <a:t>чтобы</a:t>
          </a:r>
          <a:r>
            <a:rPr lang="ru-RU" sz="2000" b="1" dirty="0" smtClean="0">
              <a:solidFill>
                <a:srgbClr val="FFFF00"/>
              </a:solidFill>
            </a:rPr>
            <a:t> в нем могли комфортно чувствовать себя все дети?</a:t>
          </a:r>
        </a:p>
        <a:p>
          <a:pPr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>
            <a:solidFill>
              <a:srgbClr val="FFFF00"/>
            </a:solidFill>
          </a:endParaRPr>
        </a:p>
      </dgm:t>
    </dgm:pt>
    <dgm:pt modelId="{A1F331F4-9E90-4565-AE70-841E501A375A}" type="parTrans" cxnId="{9BEC06DF-1349-4D34-BCBA-68466F897FB1}">
      <dgm:prSet/>
      <dgm:spPr/>
      <dgm:t>
        <a:bodyPr/>
        <a:lstStyle/>
        <a:p>
          <a:endParaRPr lang="ru-RU"/>
        </a:p>
      </dgm:t>
    </dgm:pt>
    <dgm:pt modelId="{3AB9F21C-AAB8-4DD3-BC47-1B74EF569C24}" type="sibTrans" cxnId="{9BEC06DF-1349-4D34-BCBA-68466F897FB1}">
      <dgm:prSet/>
      <dgm:spPr/>
      <dgm:t>
        <a:bodyPr/>
        <a:lstStyle/>
        <a:p>
          <a:endParaRPr lang="ru-RU" dirty="0"/>
        </a:p>
      </dgm:t>
    </dgm:pt>
    <dgm:pt modelId="{42ABA132-EE66-4182-8442-B2B65F9FE42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rgbClr val="FFFF00"/>
              </a:solidFill>
            </a:rPr>
            <a:t>Как поддерживать учащихся с ОВЗ ?</a:t>
          </a:r>
        </a:p>
        <a:p>
          <a:endParaRPr lang="ru-RU" sz="3200" b="1" dirty="0">
            <a:solidFill>
              <a:srgbClr val="FFFF00"/>
            </a:solidFill>
          </a:endParaRPr>
        </a:p>
      </dgm:t>
    </dgm:pt>
    <dgm:pt modelId="{1F6005E4-03AA-48E6-B452-FB09361AEF8A}" type="parTrans" cxnId="{D5983398-2C64-4A79-829A-C0727B63E5FC}">
      <dgm:prSet/>
      <dgm:spPr/>
      <dgm:t>
        <a:bodyPr/>
        <a:lstStyle/>
        <a:p>
          <a:endParaRPr lang="ru-RU"/>
        </a:p>
      </dgm:t>
    </dgm:pt>
    <dgm:pt modelId="{7165811F-A405-4C9D-9756-7BF07D37BA2C}" type="sibTrans" cxnId="{D5983398-2C64-4A79-829A-C0727B63E5FC}">
      <dgm:prSet/>
      <dgm:spPr/>
      <dgm:t>
        <a:bodyPr/>
        <a:lstStyle/>
        <a:p>
          <a:endParaRPr lang="ru-RU" dirty="0"/>
        </a:p>
      </dgm:t>
    </dgm:pt>
    <dgm:pt modelId="{512F49C4-FE75-4127-A049-6C83E6F0AFB3}">
      <dgm:prSet custT="1"/>
      <dgm:spPr/>
      <dgm:t>
        <a:bodyPr/>
        <a:lstStyle/>
        <a:p>
          <a:r>
            <a:rPr lang="ru-RU" sz="2800" b="1" dirty="0" smtClean="0">
              <a:solidFill>
                <a:srgbClr val="FFFF00"/>
              </a:solidFill>
            </a:rPr>
            <a:t>Как можно оценивать разных детей?</a:t>
          </a:r>
          <a:endParaRPr lang="ru-RU" sz="2800" b="1" dirty="0">
            <a:solidFill>
              <a:srgbClr val="FFFF00"/>
            </a:solidFill>
          </a:endParaRPr>
        </a:p>
      </dgm:t>
    </dgm:pt>
    <dgm:pt modelId="{1355C2B7-31C9-4901-92A7-605CCD6053F3}" type="parTrans" cxnId="{270FFB86-1527-4803-9CEC-E2F5C04FA72E}">
      <dgm:prSet/>
      <dgm:spPr/>
      <dgm:t>
        <a:bodyPr/>
        <a:lstStyle/>
        <a:p>
          <a:endParaRPr lang="ru-RU"/>
        </a:p>
      </dgm:t>
    </dgm:pt>
    <dgm:pt modelId="{C0CF0000-B33E-40C6-9490-97F42D02861F}" type="sibTrans" cxnId="{270FFB86-1527-4803-9CEC-E2F5C04FA72E}">
      <dgm:prSet/>
      <dgm:spPr/>
      <dgm:t>
        <a:bodyPr/>
        <a:lstStyle/>
        <a:p>
          <a:endParaRPr lang="ru-RU" dirty="0"/>
        </a:p>
      </dgm:t>
    </dgm:pt>
    <dgm:pt modelId="{3A6242CD-C2B6-4058-A2EE-480BB01B4C2E}">
      <dgm:prSet phldrT="[Текст]" custT="1"/>
      <dgm:spPr/>
      <dgm:t>
        <a:bodyPr/>
        <a:lstStyle/>
        <a:p>
          <a:r>
            <a:rPr lang="ru-RU" sz="11500" b="1" dirty="0" smtClean="0">
              <a:solidFill>
                <a:srgbClr val="FF0000"/>
              </a:solidFill>
            </a:rPr>
            <a:t>?</a:t>
          </a:r>
          <a:endParaRPr lang="ru-RU" sz="11500" b="1" dirty="0">
            <a:solidFill>
              <a:srgbClr val="FF0000"/>
            </a:solidFill>
          </a:endParaRPr>
        </a:p>
      </dgm:t>
    </dgm:pt>
    <dgm:pt modelId="{38D42BE5-3543-4565-9C6C-FDAA6C45D22B}" type="parTrans" cxnId="{8071226E-536B-4D5A-B362-F834F0C08255}">
      <dgm:prSet/>
      <dgm:spPr/>
      <dgm:t>
        <a:bodyPr/>
        <a:lstStyle/>
        <a:p>
          <a:endParaRPr lang="ru-RU"/>
        </a:p>
      </dgm:t>
    </dgm:pt>
    <dgm:pt modelId="{FFCFA63E-3F7D-42C9-A34B-E3C0979FBEF6}" type="sibTrans" cxnId="{8071226E-536B-4D5A-B362-F834F0C08255}">
      <dgm:prSet/>
      <dgm:spPr/>
      <dgm:t>
        <a:bodyPr/>
        <a:lstStyle/>
        <a:p>
          <a:endParaRPr lang="ru-RU" dirty="0"/>
        </a:p>
      </dgm:t>
    </dgm:pt>
    <dgm:pt modelId="{7E480426-31AC-4F37-A8A0-FF1BB30186FE}" type="pres">
      <dgm:prSet presAssocID="{376AD2DD-1E78-4C09-8C46-09A71EC2280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D08845-0167-4313-ADA7-1A4369A37214}" type="pres">
      <dgm:prSet presAssocID="{36B32760-C339-4388-B1B8-DA80CF8960F3}" presName="node" presStyleLbl="node1" presStyleIdx="0" presStyleCnt="6" custScaleX="164832" custScaleY="152692" custRadScaleRad="86201" custRadScaleInc="-15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AC00F-477E-4460-BFB8-5D511CE23D52}" type="pres">
      <dgm:prSet presAssocID="{9FC30FC8-0178-4D73-80BF-54B9E0622599}" presName="sibTrans" presStyleLbl="sibTrans2D1" presStyleIdx="0" presStyleCnt="6"/>
      <dgm:spPr/>
      <dgm:t>
        <a:bodyPr/>
        <a:lstStyle/>
        <a:p>
          <a:endParaRPr lang="ru-RU"/>
        </a:p>
      </dgm:t>
    </dgm:pt>
    <dgm:pt modelId="{6F5FF9C5-0702-4F3C-A763-AC0C00BD7BE8}" type="pres">
      <dgm:prSet presAssocID="{9FC30FC8-0178-4D73-80BF-54B9E0622599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96437CC-12FD-483A-8F54-37B8A7D39BC7}" type="pres">
      <dgm:prSet presAssocID="{BDD20A04-C3DC-40DB-9E71-EA699243BB64}" presName="node" presStyleLbl="node1" presStyleIdx="1" presStyleCnt="6" custScaleX="179023" custScaleY="159323" custRadScaleRad="122705" custRadScaleInc="321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37768-4996-4447-85F8-920C85264F5A}" type="pres">
      <dgm:prSet presAssocID="{3AB9F21C-AAB8-4DD3-BC47-1B74EF569C24}" presName="sibTrans" presStyleLbl="sibTrans2D1" presStyleIdx="1" presStyleCnt="6"/>
      <dgm:spPr/>
      <dgm:t>
        <a:bodyPr/>
        <a:lstStyle/>
        <a:p>
          <a:endParaRPr lang="ru-RU"/>
        </a:p>
      </dgm:t>
    </dgm:pt>
    <dgm:pt modelId="{4F957631-C9F5-4DE1-9181-E28AB77C3E68}" type="pres">
      <dgm:prSet presAssocID="{3AB9F21C-AAB8-4DD3-BC47-1B74EF569C2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D20EF6EC-9547-4CB5-9645-8EAF3D6F423B}" type="pres">
      <dgm:prSet presAssocID="{42ABA132-EE66-4182-8442-B2B65F9FE42F}" presName="node" presStyleLbl="node1" presStyleIdx="2" presStyleCnt="6" custScaleX="165172" custScaleY="165514" custRadScaleRad="108333" custRadScaleInc="50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9549DB-9518-4AF1-9930-3906F8AD9E34}" type="pres">
      <dgm:prSet presAssocID="{7165811F-A405-4C9D-9756-7BF07D37BA2C}" presName="sibTrans" presStyleLbl="sibTrans2D1" presStyleIdx="2" presStyleCnt="6"/>
      <dgm:spPr/>
      <dgm:t>
        <a:bodyPr/>
        <a:lstStyle/>
        <a:p>
          <a:endParaRPr lang="ru-RU"/>
        </a:p>
      </dgm:t>
    </dgm:pt>
    <dgm:pt modelId="{9C0DD9E1-810A-4F65-8EEC-79CB934471D2}" type="pres">
      <dgm:prSet presAssocID="{7165811F-A405-4C9D-9756-7BF07D37BA2C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BD2552D4-EEA7-4FBF-B092-A6CC771A457A}" type="pres">
      <dgm:prSet presAssocID="{512F49C4-FE75-4127-A049-6C83E6F0AFB3}" presName="node" presStyleLbl="node1" presStyleIdx="3" presStyleCnt="6" custScaleX="174040" custScaleY="167309" custRadScaleRad="103492" custRadScaleInc="130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B0AFE-A800-46E9-9569-2B5AA19246B4}" type="pres">
      <dgm:prSet presAssocID="{C0CF0000-B33E-40C6-9490-97F42D02861F}" presName="sibTrans" presStyleLbl="sibTrans2D1" presStyleIdx="3" presStyleCnt="6"/>
      <dgm:spPr/>
      <dgm:t>
        <a:bodyPr/>
        <a:lstStyle/>
        <a:p>
          <a:endParaRPr lang="ru-RU"/>
        </a:p>
      </dgm:t>
    </dgm:pt>
    <dgm:pt modelId="{C26883B9-A926-4A2E-8865-3BA529AB19F6}" type="pres">
      <dgm:prSet presAssocID="{C0CF0000-B33E-40C6-9490-97F42D02861F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2A8E1C43-A310-499A-8184-27E8DC693696}" type="pres">
      <dgm:prSet presAssocID="{5BC20638-99CF-4020-9CB8-1CD59125E632}" presName="node" presStyleLbl="node1" presStyleIdx="4" presStyleCnt="6" custScaleX="172116" custScaleY="161223" custRadScaleRad="117364" custRadScaleInc="1523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DB53C-75E1-4CEA-AB2F-D304B4B7134F}" type="pres">
      <dgm:prSet presAssocID="{6A66F2BE-3ABC-4BA3-9605-5159E7E09EBE}" presName="sibTrans" presStyleLbl="sibTrans2D1" presStyleIdx="4" presStyleCnt="6"/>
      <dgm:spPr/>
      <dgm:t>
        <a:bodyPr/>
        <a:lstStyle/>
        <a:p>
          <a:endParaRPr lang="ru-RU"/>
        </a:p>
      </dgm:t>
    </dgm:pt>
    <dgm:pt modelId="{3B78260D-E2D8-4FC3-A74A-B08F617F197F}" type="pres">
      <dgm:prSet presAssocID="{6A66F2BE-3ABC-4BA3-9605-5159E7E09EB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C7A723C6-6DC6-460A-940C-CBA8DF6EF2C8}" type="pres">
      <dgm:prSet presAssocID="{3A6242CD-C2B6-4058-A2EE-480BB01B4C2E}" presName="node" presStyleLbl="node1" presStyleIdx="5" presStyleCnt="6" custScaleX="119544" custScaleY="114988" custRadScaleRad="4384" custRadScaleInc="-3326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6473F-C341-44DC-A71E-5098936CA65C}" type="pres">
      <dgm:prSet presAssocID="{FFCFA63E-3F7D-42C9-A34B-E3C0979FBEF6}" presName="sibTrans" presStyleLbl="sibTrans2D1" presStyleIdx="5" presStyleCnt="6"/>
      <dgm:spPr/>
      <dgm:t>
        <a:bodyPr/>
        <a:lstStyle/>
        <a:p>
          <a:endParaRPr lang="ru-RU"/>
        </a:p>
      </dgm:t>
    </dgm:pt>
    <dgm:pt modelId="{9E8D75F1-DDD8-4BB5-9871-F0973B4E7B1B}" type="pres">
      <dgm:prSet presAssocID="{FFCFA63E-3F7D-42C9-A34B-E3C0979FBEF6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AE616517-FAC1-468C-9775-3BC62EC3FC15}" type="presOf" srcId="{9FC30FC8-0178-4D73-80BF-54B9E0622599}" destId="{679AC00F-477E-4460-BFB8-5D511CE23D52}" srcOrd="0" destOrd="0" presId="urn:microsoft.com/office/officeart/2005/8/layout/cycle2"/>
    <dgm:cxn modelId="{CD898654-C964-4A51-BA32-C60B2BC95771}" type="presOf" srcId="{6A66F2BE-3ABC-4BA3-9605-5159E7E09EBE}" destId="{3B78260D-E2D8-4FC3-A74A-B08F617F197F}" srcOrd="1" destOrd="0" presId="urn:microsoft.com/office/officeart/2005/8/layout/cycle2"/>
    <dgm:cxn modelId="{D5983398-2C64-4A79-829A-C0727B63E5FC}" srcId="{376AD2DD-1E78-4C09-8C46-09A71EC22806}" destId="{42ABA132-EE66-4182-8442-B2B65F9FE42F}" srcOrd="2" destOrd="0" parTransId="{1F6005E4-03AA-48E6-B452-FB09361AEF8A}" sibTransId="{7165811F-A405-4C9D-9756-7BF07D37BA2C}"/>
    <dgm:cxn modelId="{CA1C91F2-75EE-47A7-9CA2-316B4679E5A3}" type="presOf" srcId="{FFCFA63E-3F7D-42C9-A34B-E3C0979FBEF6}" destId="{9E8D75F1-DDD8-4BB5-9871-F0973B4E7B1B}" srcOrd="1" destOrd="0" presId="urn:microsoft.com/office/officeart/2005/8/layout/cycle2"/>
    <dgm:cxn modelId="{971D0FD7-6ACB-4BC5-A1CB-CFE15301DF9F}" type="presOf" srcId="{FFCFA63E-3F7D-42C9-A34B-E3C0979FBEF6}" destId="{D6C6473F-C341-44DC-A71E-5098936CA65C}" srcOrd="0" destOrd="0" presId="urn:microsoft.com/office/officeart/2005/8/layout/cycle2"/>
    <dgm:cxn modelId="{B14AA2BD-A986-4D68-9256-AC74F5EAB5EB}" type="presOf" srcId="{42ABA132-EE66-4182-8442-B2B65F9FE42F}" destId="{D20EF6EC-9547-4CB5-9645-8EAF3D6F423B}" srcOrd="0" destOrd="0" presId="urn:microsoft.com/office/officeart/2005/8/layout/cycle2"/>
    <dgm:cxn modelId="{D1BBF801-C228-4ADB-A8C7-E04368495B1D}" type="presOf" srcId="{9FC30FC8-0178-4D73-80BF-54B9E0622599}" destId="{6F5FF9C5-0702-4F3C-A763-AC0C00BD7BE8}" srcOrd="1" destOrd="0" presId="urn:microsoft.com/office/officeart/2005/8/layout/cycle2"/>
    <dgm:cxn modelId="{DCBB962B-6334-4823-A7AE-CD1D31DF69D9}" type="presOf" srcId="{376AD2DD-1E78-4C09-8C46-09A71EC22806}" destId="{7E480426-31AC-4F37-A8A0-FF1BB30186FE}" srcOrd="0" destOrd="0" presId="urn:microsoft.com/office/officeart/2005/8/layout/cycle2"/>
    <dgm:cxn modelId="{32BDDD11-0FFF-42F2-9636-83EB3A70D40A}" type="presOf" srcId="{BDD20A04-C3DC-40DB-9E71-EA699243BB64}" destId="{D96437CC-12FD-483A-8F54-37B8A7D39BC7}" srcOrd="0" destOrd="0" presId="urn:microsoft.com/office/officeart/2005/8/layout/cycle2"/>
    <dgm:cxn modelId="{9BEC06DF-1349-4D34-BCBA-68466F897FB1}" srcId="{376AD2DD-1E78-4C09-8C46-09A71EC22806}" destId="{BDD20A04-C3DC-40DB-9E71-EA699243BB64}" srcOrd="1" destOrd="0" parTransId="{A1F331F4-9E90-4565-AE70-841E501A375A}" sibTransId="{3AB9F21C-AAB8-4DD3-BC47-1B74EF569C24}"/>
    <dgm:cxn modelId="{8071226E-536B-4D5A-B362-F834F0C08255}" srcId="{376AD2DD-1E78-4C09-8C46-09A71EC22806}" destId="{3A6242CD-C2B6-4058-A2EE-480BB01B4C2E}" srcOrd="5" destOrd="0" parTransId="{38D42BE5-3543-4565-9C6C-FDAA6C45D22B}" sibTransId="{FFCFA63E-3F7D-42C9-A34B-E3C0979FBEF6}"/>
    <dgm:cxn modelId="{1FDF2A39-4679-43ED-A5C2-A6B0086E6292}" type="presOf" srcId="{C0CF0000-B33E-40C6-9490-97F42D02861F}" destId="{C26883B9-A926-4A2E-8865-3BA529AB19F6}" srcOrd="1" destOrd="0" presId="urn:microsoft.com/office/officeart/2005/8/layout/cycle2"/>
    <dgm:cxn modelId="{FC627F35-A5F8-4954-8ABA-5067BD7E7EDB}" type="presOf" srcId="{7165811F-A405-4C9D-9756-7BF07D37BA2C}" destId="{9C0DD9E1-810A-4F65-8EEC-79CB934471D2}" srcOrd="1" destOrd="0" presId="urn:microsoft.com/office/officeart/2005/8/layout/cycle2"/>
    <dgm:cxn modelId="{E4D6F021-D75E-45F9-B12E-E090D84231E7}" type="presOf" srcId="{3A6242CD-C2B6-4058-A2EE-480BB01B4C2E}" destId="{C7A723C6-6DC6-460A-940C-CBA8DF6EF2C8}" srcOrd="0" destOrd="0" presId="urn:microsoft.com/office/officeart/2005/8/layout/cycle2"/>
    <dgm:cxn modelId="{1079817C-78DD-4D30-B60B-C28C2B1E823C}" srcId="{376AD2DD-1E78-4C09-8C46-09A71EC22806}" destId="{36B32760-C339-4388-B1B8-DA80CF8960F3}" srcOrd="0" destOrd="0" parTransId="{C6885498-4D5F-4F10-BB5D-EC2917BBD313}" sibTransId="{9FC30FC8-0178-4D73-80BF-54B9E0622599}"/>
    <dgm:cxn modelId="{270FFB86-1527-4803-9CEC-E2F5C04FA72E}" srcId="{376AD2DD-1E78-4C09-8C46-09A71EC22806}" destId="{512F49C4-FE75-4127-A049-6C83E6F0AFB3}" srcOrd="3" destOrd="0" parTransId="{1355C2B7-31C9-4901-92A7-605CCD6053F3}" sibTransId="{C0CF0000-B33E-40C6-9490-97F42D02861F}"/>
    <dgm:cxn modelId="{926A0EDF-87FA-44E1-8714-A2834A21EEC6}" type="presOf" srcId="{3AB9F21C-AAB8-4DD3-BC47-1B74EF569C24}" destId="{4F957631-C9F5-4DE1-9181-E28AB77C3E68}" srcOrd="1" destOrd="0" presId="urn:microsoft.com/office/officeart/2005/8/layout/cycle2"/>
    <dgm:cxn modelId="{D1F30BDC-14A1-422C-A5CC-DEAD33AC8757}" type="presOf" srcId="{6A66F2BE-3ABC-4BA3-9605-5159E7E09EBE}" destId="{830DB53C-75E1-4CEA-AB2F-D304B4B7134F}" srcOrd="0" destOrd="0" presId="urn:microsoft.com/office/officeart/2005/8/layout/cycle2"/>
    <dgm:cxn modelId="{CAAE37B8-6EAF-4440-9479-5A5D4D8AE88A}" srcId="{376AD2DD-1E78-4C09-8C46-09A71EC22806}" destId="{5BC20638-99CF-4020-9CB8-1CD59125E632}" srcOrd="4" destOrd="0" parTransId="{A50FE403-9B1A-4D6C-B918-A1E6C7DDC04E}" sibTransId="{6A66F2BE-3ABC-4BA3-9605-5159E7E09EBE}"/>
    <dgm:cxn modelId="{17D92172-FCCA-497D-BCE3-12C46193BD6A}" type="presOf" srcId="{36B32760-C339-4388-B1B8-DA80CF8960F3}" destId="{32D08845-0167-4313-ADA7-1A4369A37214}" srcOrd="0" destOrd="0" presId="urn:microsoft.com/office/officeart/2005/8/layout/cycle2"/>
    <dgm:cxn modelId="{A0E3BA62-AD3F-4CFE-B71A-9C4A7CDF3380}" type="presOf" srcId="{7165811F-A405-4C9D-9756-7BF07D37BA2C}" destId="{BE9549DB-9518-4AF1-9930-3906F8AD9E34}" srcOrd="0" destOrd="0" presId="urn:microsoft.com/office/officeart/2005/8/layout/cycle2"/>
    <dgm:cxn modelId="{DAD1F66D-6057-4E11-8D37-35C97AF9B588}" type="presOf" srcId="{C0CF0000-B33E-40C6-9490-97F42D02861F}" destId="{8EFB0AFE-A800-46E9-9569-2B5AA19246B4}" srcOrd="0" destOrd="0" presId="urn:microsoft.com/office/officeart/2005/8/layout/cycle2"/>
    <dgm:cxn modelId="{F5E4577E-8E18-49E2-84FF-086528680235}" type="presOf" srcId="{512F49C4-FE75-4127-A049-6C83E6F0AFB3}" destId="{BD2552D4-EEA7-4FBF-B092-A6CC771A457A}" srcOrd="0" destOrd="0" presId="urn:microsoft.com/office/officeart/2005/8/layout/cycle2"/>
    <dgm:cxn modelId="{16173C1B-2FDE-4A8F-BC67-6EE4FB5EADBF}" type="presOf" srcId="{3AB9F21C-AAB8-4DD3-BC47-1B74EF569C24}" destId="{65C37768-4996-4447-85F8-920C85264F5A}" srcOrd="0" destOrd="0" presId="urn:microsoft.com/office/officeart/2005/8/layout/cycle2"/>
    <dgm:cxn modelId="{17813368-1283-4AC8-95DB-CC519C0422AF}" type="presOf" srcId="{5BC20638-99CF-4020-9CB8-1CD59125E632}" destId="{2A8E1C43-A310-499A-8184-27E8DC693696}" srcOrd="0" destOrd="0" presId="urn:microsoft.com/office/officeart/2005/8/layout/cycle2"/>
    <dgm:cxn modelId="{79FEFF92-2CC1-4AF3-8E5F-74B3327DA1DA}" type="presParOf" srcId="{7E480426-31AC-4F37-A8A0-FF1BB30186FE}" destId="{32D08845-0167-4313-ADA7-1A4369A37214}" srcOrd="0" destOrd="0" presId="urn:microsoft.com/office/officeart/2005/8/layout/cycle2"/>
    <dgm:cxn modelId="{82060F04-FE47-4E7B-AC97-EB8ABBED5679}" type="presParOf" srcId="{7E480426-31AC-4F37-A8A0-FF1BB30186FE}" destId="{679AC00F-477E-4460-BFB8-5D511CE23D52}" srcOrd="1" destOrd="0" presId="urn:microsoft.com/office/officeart/2005/8/layout/cycle2"/>
    <dgm:cxn modelId="{F32A6DAF-7196-458C-A8F0-423205D5040C}" type="presParOf" srcId="{679AC00F-477E-4460-BFB8-5D511CE23D52}" destId="{6F5FF9C5-0702-4F3C-A763-AC0C00BD7BE8}" srcOrd="0" destOrd="0" presId="urn:microsoft.com/office/officeart/2005/8/layout/cycle2"/>
    <dgm:cxn modelId="{BD2B0EB2-0068-4F18-A3BF-034EB3EB8517}" type="presParOf" srcId="{7E480426-31AC-4F37-A8A0-FF1BB30186FE}" destId="{D96437CC-12FD-483A-8F54-37B8A7D39BC7}" srcOrd="2" destOrd="0" presId="urn:microsoft.com/office/officeart/2005/8/layout/cycle2"/>
    <dgm:cxn modelId="{6F315CCB-AF57-4081-AF6E-6B2CC36848EC}" type="presParOf" srcId="{7E480426-31AC-4F37-A8A0-FF1BB30186FE}" destId="{65C37768-4996-4447-85F8-920C85264F5A}" srcOrd="3" destOrd="0" presId="urn:microsoft.com/office/officeart/2005/8/layout/cycle2"/>
    <dgm:cxn modelId="{A5EBC79A-6E03-4362-8CAC-84131BFFE47B}" type="presParOf" srcId="{65C37768-4996-4447-85F8-920C85264F5A}" destId="{4F957631-C9F5-4DE1-9181-E28AB77C3E68}" srcOrd="0" destOrd="0" presId="urn:microsoft.com/office/officeart/2005/8/layout/cycle2"/>
    <dgm:cxn modelId="{3653F5FD-4A73-4802-9831-79314E6E6DEE}" type="presParOf" srcId="{7E480426-31AC-4F37-A8A0-FF1BB30186FE}" destId="{D20EF6EC-9547-4CB5-9645-8EAF3D6F423B}" srcOrd="4" destOrd="0" presId="urn:microsoft.com/office/officeart/2005/8/layout/cycle2"/>
    <dgm:cxn modelId="{B239CEDC-1108-420F-A3F7-767D634E9401}" type="presParOf" srcId="{7E480426-31AC-4F37-A8A0-FF1BB30186FE}" destId="{BE9549DB-9518-4AF1-9930-3906F8AD9E34}" srcOrd="5" destOrd="0" presId="urn:microsoft.com/office/officeart/2005/8/layout/cycle2"/>
    <dgm:cxn modelId="{C9563C28-5F3E-4ED9-8139-C54705F79ABB}" type="presParOf" srcId="{BE9549DB-9518-4AF1-9930-3906F8AD9E34}" destId="{9C0DD9E1-810A-4F65-8EEC-79CB934471D2}" srcOrd="0" destOrd="0" presId="urn:microsoft.com/office/officeart/2005/8/layout/cycle2"/>
    <dgm:cxn modelId="{3806A777-EA6E-42B0-B6B8-C62D44FC9E66}" type="presParOf" srcId="{7E480426-31AC-4F37-A8A0-FF1BB30186FE}" destId="{BD2552D4-EEA7-4FBF-B092-A6CC771A457A}" srcOrd="6" destOrd="0" presId="urn:microsoft.com/office/officeart/2005/8/layout/cycle2"/>
    <dgm:cxn modelId="{61C2F741-0A20-42F1-AB14-F96FE45BA004}" type="presParOf" srcId="{7E480426-31AC-4F37-A8A0-FF1BB30186FE}" destId="{8EFB0AFE-A800-46E9-9569-2B5AA19246B4}" srcOrd="7" destOrd="0" presId="urn:microsoft.com/office/officeart/2005/8/layout/cycle2"/>
    <dgm:cxn modelId="{872DABE5-5A05-49C6-B30B-6B91EA2858A2}" type="presParOf" srcId="{8EFB0AFE-A800-46E9-9569-2B5AA19246B4}" destId="{C26883B9-A926-4A2E-8865-3BA529AB19F6}" srcOrd="0" destOrd="0" presId="urn:microsoft.com/office/officeart/2005/8/layout/cycle2"/>
    <dgm:cxn modelId="{22CCFF41-55FC-4D0F-8CF9-369BD9A45017}" type="presParOf" srcId="{7E480426-31AC-4F37-A8A0-FF1BB30186FE}" destId="{2A8E1C43-A310-499A-8184-27E8DC693696}" srcOrd="8" destOrd="0" presId="urn:microsoft.com/office/officeart/2005/8/layout/cycle2"/>
    <dgm:cxn modelId="{31BC5C2C-B582-4CD8-B77E-386556BE3FFD}" type="presParOf" srcId="{7E480426-31AC-4F37-A8A0-FF1BB30186FE}" destId="{830DB53C-75E1-4CEA-AB2F-D304B4B7134F}" srcOrd="9" destOrd="0" presId="urn:microsoft.com/office/officeart/2005/8/layout/cycle2"/>
    <dgm:cxn modelId="{8DFE9CD6-7230-4631-BF10-C0A5257D74F8}" type="presParOf" srcId="{830DB53C-75E1-4CEA-AB2F-D304B4B7134F}" destId="{3B78260D-E2D8-4FC3-A74A-B08F617F197F}" srcOrd="0" destOrd="0" presId="urn:microsoft.com/office/officeart/2005/8/layout/cycle2"/>
    <dgm:cxn modelId="{AA24424A-E52C-430E-9D83-8E75AB37EF25}" type="presParOf" srcId="{7E480426-31AC-4F37-A8A0-FF1BB30186FE}" destId="{C7A723C6-6DC6-460A-940C-CBA8DF6EF2C8}" srcOrd="10" destOrd="0" presId="urn:microsoft.com/office/officeart/2005/8/layout/cycle2"/>
    <dgm:cxn modelId="{FCB09095-C749-4240-8BBD-308FDB2E281E}" type="presParOf" srcId="{7E480426-31AC-4F37-A8A0-FF1BB30186FE}" destId="{D6C6473F-C341-44DC-A71E-5098936CA65C}" srcOrd="11" destOrd="0" presId="urn:microsoft.com/office/officeart/2005/8/layout/cycle2"/>
    <dgm:cxn modelId="{C3000351-C25D-4A24-B851-0F2050A5AF07}" type="presParOf" srcId="{D6C6473F-C341-44DC-A71E-5098936CA65C}" destId="{9E8D75F1-DDD8-4BB5-9871-F0973B4E7B1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E3B2E7-F383-4F13-B39B-A1C7BAFB15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082048-E814-4C3B-83CD-905411CF457A}">
      <dgm:prSet phldrT="[Текст]"/>
      <dgm:spPr/>
      <dgm:t>
        <a:bodyPr/>
        <a:lstStyle/>
        <a:p>
          <a:r>
            <a:rPr lang="ru-RU" dirty="0" smtClean="0"/>
            <a:t>Направленность на ребенка</a:t>
          </a:r>
          <a:endParaRPr lang="ru-RU" dirty="0"/>
        </a:p>
      </dgm:t>
    </dgm:pt>
    <dgm:pt modelId="{ADE6B4F2-B0FC-4B85-8459-5D9B58EF3636}" type="parTrans" cxnId="{6EBB27CE-05A6-40FC-BA99-12AC68BCFF9B}">
      <dgm:prSet/>
      <dgm:spPr/>
      <dgm:t>
        <a:bodyPr/>
        <a:lstStyle/>
        <a:p>
          <a:endParaRPr lang="ru-RU"/>
        </a:p>
      </dgm:t>
    </dgm:pt>
    <dgm:pt modelId="{F4C07273-48B4-4FD0-93DB-AB6DEDD43FBB}" type="sibTrans" cxnId="{6EBB27CE-05A6-40FC-BA99-12AC68BCFF9B}">
      <dgm:prSet/>
      <dgm:spPr/>
      <dgm:t>
        <a:bodyPr/>
        <a:lstStyle/>
        <a:p>
          <a:endParaRPr lang="ru-RU"/>
        </a:p>
      </dgm:t>
    </dgm:pt>
    <dgm:pt modelId="{F1E7644D-3A8A-4926-8BF3-512C7303AACD}">
      <dgm:prSet phldrT="[Текст]"/>
      <dgm:spPr/>
      <dgm:t>
        <a:bodyPr/>
        <a:lstStyle/>
        <a:p>
          <a:r>
            <a:rPr lang="ru-RU" dirty="0" smtClean="0"/>
            <a:t>Интеллектуальная гибкость</a:t>
          </a:r>
          <a:endParaRPr lang="ru-RU" dirty="0"/>
        </a:p>
      </dgm:t>
    </dgm:pt>
    <dgm:pt modelId="{E977416D-81AD-4784-AA09-328314EA2320}" type="parTrans" cxnId="{62A7127A-D4F5-4E49-B72D-669C03A2BC4E}">
      <dgm:prSet/>
      <dgm:spPr/>
      <dgm:t>
        <a:bodyPr/>
        <a:lstStyle/>
        <a:p>
          <a:endParaRPr lang="ru-RU"/>
        </a:p>
      </dgm:t>
    </dgm:pt>
    <dgm:pt modelId="{D729322A-6CFF-4789-9EE1-2BB870E6533C}" type="sibTrans" cxnId="{62A7127A-D4F5-4E49-B72D-669C03A2BC4E}">
      <dgm:prSet/>
      <dgm:spPr/>
      <dgm:t>
        <a:bodyPr/>
        <a:lstStyle/>
        <a:p>
          <a:endParaRPr lang="ru-RU"/>
        </a:p>
      </dgm:t>
    </dgm:pt>
    <dgm:pt modelId="{B52838D1-442A-46B4-8007-508EA52D9806}">
      <dgm:prSet phldrT="[Текст]"/>
      <dgm:spPr/>
      <dgm:t>
        <a:bodyPr/>
        <a:lstStyle/>
        <a:p>
          <a:r>
            <a:rPr lang="ru-RU" dirty="0" smtClean="0"/>
            <a:t>Профессиональная компетентность</a:t>
          </a:r>
          <a:endParaRPr lang="ru-RU" dirty="0"/>
        </a:p>
      </dgm:t>
    </dgm:pt>
    <dgm:pt modelId="{E961E2BD-2EDB-4629-9102-7F213A7A2616}" type="parTrans" cxnId="{31EFD0D8-BC32-402F-B400-39583A84D49B}">
      <dgm:prSet/>
      <dgm:spPr/>
      <dgm:t>
        <a:bodyPr/>
        <a:lstStyle/>
        <a:p>
          <a:endParaRPr lang="ru-RU"/>
        </a:p>
      </dgm:t>
    </dgm:pt>
    <dgm:pt modelId="{0FBFB54E-E20A-4B1F-8C32-DEF01123F92D}" type="sibTrans" cxnId="{31EFD0D8-BC32-402F-B400-39583A84D49B}">
      <dgm:prSet/>
      <dgm:spPr/>
      <dgm:t>
        <a:bodyPr/>
        <a:lstStyle/>
        <a:p>
          <a:endParaRPr lang="ru-RU"/>
        </a:p>
      </dgm:t>
    </dgm:pt>
    <dgm:pt modelId="{981F021C-849E-4227-AB0A-6704379B30DF}">
      <dgm:prSet phldrT="[Текст]"/>
      <dgm:spPr/>
      <dgm:t>
        <a:bodyPr/>
        <a:lstStyle/>
        <a:p>
          <a:r>
            <a:rPr lang="ru-RU" dirty="0" smtClean="0"/>
            <a:t>Поведенческая гибкость</a:t>
          </a:r>
          <a:endParaRPr lang="ru-RU" dirty="0"/>
        </a:p>
      </dgm:t>
    </dgm:pt>
    <dgm:pt modelId="{1CE5ABEB-53B6-40AB-97AF-FD0D8393D22A}" type="parTrans" cxnId="{C572E7DF-F785-40DD-97AF-8A975A283DC4}">
      <dgm:prSet/>
      <dgm:spPr/>
      <dgm:t>
        <a:bodyPr/>
        <a:lstStyle/>
        <a:p>
          <a:endParaRPr lang="ru-RU"/>
        </a:p>
      </dgm:t>
    </dgm:pt>
    <dgm:pt modelId="{90275432-CFD4-4027-9692-F02AA414149D}" type="sibTrans" cxnId="{C572E7DF-F785-40DD-97AF-8A975A283DC4}">
      <dgm:prSet/>
      <dgm:spPr/>
      <dgm:t>
        <a:bodyPr/>
        <a:lstStyle/>
        <a:p>
          <a:endParaRPr lang="ru-RU"/>
        </a:p>
      </dgm:t>
    </dgm:pt>
    <dgm:pt modelId="{89CEB0C8-D742-405E-ABBE-C705D3F665EF}" type="pres">
      <dgm:prSet presAssocID="{D9E3B2E7-F383-4F13-B39B-A1C7BAFB15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7E0B83-1516-420A-831A-04C7AF77C12A}" type="pres">
      <dgm:prSet presAssocID="{5C082048-E814-4C3B-83CD-905411CF457A}" presName="parentLin" presStyleCnt="0"/>
      <dgm:spPr/>
    </dgm:pt>
    <dgm:pt modelId="{58FA477A-BD8B-4324-BFA5-A9F7CB43C788}" type="pres">
      <dgm:prSet presAssocID="{5C082048-E814-4C3B-83CD-905411CF457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75E6C85-8DD4-4B7C-93D4-BB568920B342}" type="pres">
      <dgm:prSet presAssocID="{5C082048-E814-4C3B-83CD-905411CF457A}" presName="parentText" presStyleLbl="node1" presStyleIdx="0" presStyleCnt="4" custLinFactNeighborX="9369" custLinFactNeighborY="-44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CBE33-1EAB-49A5-81E9-612D4AE3EDF5}" type="pres">
      <dgm:prSet presAssocID="{5C082048-E814-4C3B-83CD-905411CF457A}" presName="negativeSpace" presStyleCnt="0"/>
      <dgm:spPr/>
    </dgm:pt>
    <dgm:pt modelId="{9F1D8B77-1910-449D-9289-E0C797400616}" type="pres">
      <dgm:prSet presAssocID="{5C082048-E814-4C3B-83CD-905411CF457A}" presName="childText" presStyleLbl="conFgAcc1" presStyleIdx="0" presStyleCnt="4">
        <dgm:presLayoutVars>
          <dgm:bulletEnabled val="1"/>
        </dgm:presLayoutVars>
      </dgm:prSet>
      <dgm:spPr/>
    </dgm:pt>
    <dgm:pt modelId="{F6647768-43F6-43E2-8646-FBC8FBE22B4E}" type="pres">
      <dgm:prSet presAssocID="{F4C07273-48B4-4FD0-93DB-AB6DEDD43FBB}" presName="spaceBetweenRectangles" presStyleCnt="0"/>
      <dgm:spPr/>
    </dgm:pt>
    <dgm:pt modelId="{987DB3F6-4AB6-4CE2-992D-895196C8556C}" type="pres">
      <dgm:prSet presAssocID="{F1E7644D-3A8A-4926-8BF3-512C7303AACD}" presName="parentLin" presStyleCnt="0"/>
      <dgm:spPr/>
    </dgm:pt>
    <dgm:pt modelId="{6D0B5E12-7962-4446-A288-037E538DC5C2}" type="pres">
      <dgm:prSet presAssocID="{F1E7644D-3A8A-4926-8BF3-512C7303AAC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2E93E72-8770-4568-B54B-BC753CDDB9B5}" type="pres">
      <dgm:prSet presAssocID="{F1E7644D-3A8A-4926-8BF3-512C7303AAC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94AE2D-AF94-48D6-A1C3-952CEE0EE210}" type="pres">
      <dgm:prSet presAssocID="{F1E7644D-3A8A-4926-8BF3-512C7303AACD}" presName="negativeSpace" presStyleCnt="0"/>
      <dgm:spPr/>
    </dgm:pt>
    <dgm:pt modelId="{2C15B09E-E383-44B9-9676-BE391C4E10AA}" type="pres">
      <dgm:prSet presAssocID="{F1E7644D-3A8A-4926-8BF3-512C7303AACD}" presName="childText" presStyleLbl="conFgAcc1" presStyleIdx="1" presStyleCnt="4">
        <dgm:presLayoutVars>
          <dgm:bulletEnabled val="1"/>
        </dgm:presLayoutVars>
      </dgm:prSet>
      <dgm:spPr/>
    </dgm:pt>
    <dgm:pt modelId="{8FB0A671-2096-4E0C-BA18-D295D94365BD}" type="pres">
      <dgm:prSet presAssocID="{D729322A-6CFF-4789-9EE1-2BB870E6533C}" presName="spaceBetweenRectangles" presStyleCnt="0"/>
      <dgm:spPr/>
    </dgm:pt>
    <dgm:pt modelId="{5456EEA4-BEB7-4288-8160-1C1CB97E9331}" type="pres">
      <dgm:prSet presAssocID="{B52838D1-442A-46B4-8007-508EA52D9806}" presName="parentLin" presStyleCnt="0"/>
      <dgm:spPr/>
    </dgm:pt>
    <dgm:pt modelId="{32AF4E5A-BDC1-41AD-98A3-12EACF178185}" type="pres">
      <dgm:prSet presAssocID="{B52838D1-442A-46B4-8007-508EA52D980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5BDB6F7-FCA5-412E-9D30-330A96ACD29B}" type="pres">
      <dgm:prSet presAssocID="{B52838D1-442A-46B4-8007-508EA52D980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D31E2-4A21-45C4-89FB-EC89C697B121}" type="pres">
      <dgm:prSet presAssocID="{B52838D1-442A-46B4-8007-508EA52D9806}" presName="negativeSpace" presStyleCnt="0"/>
      <dgm:spPr/>
    </dgm:pt>
    <dgm:pt modelId="{EECADAA7-0EC2-4451-B360-7F747B187776}" type="pres">
      <dgm:prSet presAssocID="{B52838D1-442A-46B4-8007-508EA52D9806}" presName="childText" presStyleLbl="conFgAcc1" presStyleIdx="2" presStyleCnt="4">
        <dgm:presLayoutVars>
          <dgm:bulletEnabled val="1"/>
        </dgm:presLayoutVars>
      </dgm:prSet>
      <dgm:spPr/>
    </dgm:pt>
    <dgm:pt modelId="{5672CB71-CADD-4B5C-80A1-E0C1D56C781E}" type="pres">
      <dgm:prSet presAssocID="{0FBFB54E-E20A-4B1F-8C32-DEF01123F92D}" presName="spaceBetweenRectangles" presStyleCnt="0"/>
      <dgm:spPr/>
    </dgm:pt>
    <dgm:pt modelId="{3D39CEA9-786B-4CEE-8D29-118F437FFFC4}" type="pres">
      <dgm:prSet presAssocID="{981F021C-849E-4227-AB0A-6704379B30DF}" presName="parentLin" presStyleCnt="0"/>
      <dgm:spPr/>
    </dgm:pt>
    <dgm:pt modelId="{25933CC2-868D-4FD1-8463-81136B49B871}" type="pres">
      <dgm:prSet presAssocID="{981F021C-849E-4227-AB0A-6704379B30DF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FD8CE5C-58AB-471D-9529-B0B327E0915F}" type="pres">
      <dgm:prSet presAssocID="{981F021C-849E-4227-AB0A-6704379B30D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AA210D-4B9D-4539-A51A-F0191CCBD602}" type="pres">
      <dgm:prSet presAssocID="{981F021C-849E-4227-AB0A-6704379B30DF}" presName="negativeSpace" presStyleCnt="0"/>
      <dgm:spPr/>
    </dgm:pt>
    <dgm:pt modelId="{9B987DEE-E25F-4575-891D-16EDB4C2C421}" type="pres">
      <dgm:prSet presAssocID="{981F021C-849E-4227-AB0A-6704379B30D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1EFD0D8-BC32-402F-B400-39583A84D49B}" srcId="{D9E3B2E7-F383-4F13-B39B-A1C7BAFB152F}" destId="{B52838D1-442A-46B4-8007-508EA52D9806}" srcOrd="2" destOrd="0" parTransId="{E961E2BD-2EDB-4629-9102-7F213A7A2616}" sibTransId="{0FBFB54E-E20A-4B1F-8C32-DEF01123F92D}"/>
    <dgm:cxn modelId="{6EBB27CE-05A6-40FC-BA99-12AC68BCFF9B}" srcId="{D9E3B2E7-F383-4F13-B39B-A1C7BAFB152F}" destId="{5C082048-E814-4C3B-83CD-905411CF457A}" srcOrd="0" destOrd="0" parTransId="{ADE6B4F2-B0FC-4B85-8459-5D9B58EF3636}" sibTransId="{F4C07273-48B4-4FD0-93DB-AB6DEDD43FBB}"/>
    <dgm:cxn modelId="{78BAD940-57FA-4343-BBDD-3C47F3D40D4A}" type="presOf" srcId="{B52838D1-442A-46B4-8007-508EA52D9806}" destId="{95BDB6F7-FCA5-412E-9D30-330A96ACD29B}" srcOrd="1" destOrd="0" presId="urn:microsoft.com/office/officeart/2005/8/layout/list1"/>
    <dgm:cxn modelId="{C80A2CE7-54DE-4ED9-8930-5915DD6F117F}" type="presOf" srcId="{981F021C-849E-4227-AB0A-6704379B30DF}" destId="{25933CC2-868D-4FD1-8463-81136B49B871}" srcOrd="0" destOrd="0" presId="urn:microsoft.com/office/officeart/2005/8/layout/list1"/>
    <dgm:cxn modelId="{4FDEEB1C-D871-4E58-A803-45800A906EC8}" type="presOf" srcId="{F1E7644D-3A8A-4926-8BF3-512C7303AACD}" destId="{6D0B5E12-7962-4446-A288-037E538DC5C2}" srcOrd="0" destOrd="0" presId="urn:microsoft.com/office/officeart/2005/8/layout/list1"/>
    <dgm:cxn modelId="{84EA9732-43C0-4454-99D4-64FCE68B7256}" type="presOf" srcId="{D9E3B2E7-F383-4F13-B39B-A1C7BAFB152F}" destId="{89CEB0C8-D742-405E-ABBE-C705D3F665EF}" srcOrd="0" destOrd="0" presId="urn:microsoft.com/office/officeart/2005/8/layout/list1"/>
    <dgm:cxn modelId="{02FC4909-D39D-4281-813F-DE0CB06ACADD}" type="presOf" srcId="{F1E7644D-3A8A-4926-8BF3-512C7303AACD}" destId="{D2E93E72-8770-4568-B54B-BC753CDDB9B5}" srcOrd="1" destOrd="0" presId="urn:microsoft.com/office/officeart/2005/8/layout/list1"/>
    <dgm:cxn modelId="{62A7127A-D4F5-4E49-B72D-669C03A2BC4E}" srcId="{D9E3B2E7-F383-4F13-B39B-A1C7BAFB152F}" destId="{F1E7644D-3A8A-4926-8BF3-512C7303AACD}" srcOrd="1" destOrd="0" parTransId="{E977416D-81AD-4784-AA09-328314EA2320}" sibTransId="{D729322A-6CFF-4789-9EE1-2BB870E6533C}"/>
    <dgm:cxn modelId="{C572E7DF-F785-40DD-97AF-8A975A283DC4}" srcId="{D9E3B2E7-F383-4F13-B39B-A1C7BAFB152F}" destId="{981F021C-849E-4227-AB0A-6704379B30DF}" srcOrd="3" destOrd="0" parTransId="{1CE5ABEB-53B6-40AB-97AF-FD0D8393D22A}" sibTransId="{90275432-CFD4-4027-9692-F02AA414149D}"/>
    <dgm:cxn modelId="{3D49469D-6618-47DA-B8E7-7A55F85094D4}" type="presOf" srcId="{5C082048-E814-4C3B-83CD-905411CF457A}" destId="{975E6C85-8DD4-4B7C-93D4-BB568920B342}" srcOrd="1" destOrd="0" presId="urn:microsoft.com/office/officeart/2005/8/layout/list1"/>
    <dgm:cxn modelId="{F5B2ECF3-081C-484E-A845-99874069F518}" type="presOf" srcId="{981F021C-849E-4227-AB0A-6704379B30DF}" destId="{BFD8CE5C-58AB-471D-9529-B0B327E0915F}" srcOrd="1" destOrd="0" presId="urn:microsoft.com/office/officeart/2005/8/layout/list1"/>
    <dgm:cxn modelId="{B4124F88-1D96-40B0-9A6E-58E71623AE0F}" type="presOf" srcId="{B52838D1-442A-46B4-8007-508EA52D9806}" destId="{32AF4E5A-BDC1-41AD-98A3-12EACF178185}" srcOrd="0" destOrd="0" presId="urn:microsoft.com/office/officeart/2005/8/layout/list1"/>
    <dgm:cxn modelId="{1909C478-E77F-4E21-828F-941BAF96D327}" type="presOf" srcId="{5C082048-E814-4C3B-83CD-905411CF457A}" destId="{58FA477A-BD8B-4324-BFA5-A9F7CB43C788}" srcOrd="0" destOrd="0" presId="urn:microsoft.com/office/officeart/2005/8/layout/list1"/>
    <dgm:cxn modelId="{69CC76B2-8FF1-47B7-A9BF-50ED3266AAAD}" type="presParOf" srcId="{89CEB0C8-D742-405E-ABBE-C705D3F665EF}" destId="{CC7E0B83-1516-420A-831A-04C7AF77C12A}" srcOrd="0" destOrd="0" presId="urn:microsoft.com/office/officeart/2005/8/layout/list1"/>
    <dgm:cxn modelId="{7CBB34F4-BE06-45F3-A2BF-FCF5FD6CCB61}" type="presParOf" srcId="{CC7E0B83-1516-420A-831A-04C7AF77C12A}" destId="{58FA477A-BD8B-4324-BFA5-A9F7CB43C788}" srcOrd="0" destOrd="0" presId="urn:microsoft.com/office/officeart/2005/8/layout/list1"/>
    <dgm:cxn modelId="{521CE89E-9946-4C5D-B165-F52BA4161891}" type="presParOf" srcId="{CC7E0B83-1516-420A-831A-04C7AF77C12A}" destId="{975E6C85-8DD4-4B7C-93D4-BB568920B342}" srcOrd="1" destOrd="0" presId="urn:microsoft.com/office/officeart/2005/8/layout/list1"/>
    <dgm:cxn modelId="{C15B4837-B5DD-49A6-BF5A-EC05ED19911C}" type="presParOf" srcId="{89CEB0C8-D742-405E-ABBE-C705D3F665EF}" destId="{FACCBE33-1EAB-49A5-81E9-612D4AE3EDF5}" srcOrd="1" destOrd="0" presId="urn:microsoft.com/office/officeart/2005/8/layout/list1"/>
    <dgm:cxn modelId="{1269EA2B-6FF4-4C93-A81F-D7731B3292AD}" type="presParOf" srcId="{89CEB0C8-D742-405E-ABBE-C705D3F665EF}" destId="{9F1D8B77-1910-449D-9289-E0C797400616}" srcOrd="2" destOrd="0" presId="urn:microsoft.com/office/officeart/2005/8/layout/list1"/>
    <dgm:cxn modelId="{4FA51DEF-3CD3-4C01-B1C9-22802BD56457}" type="presParOf" srcId="{89CEB0C8-D742-405E-ABBE-C705D3F665EF}" destId="{F6647768-43F6-43E2-8646-FBC8FBE22B4E}" srcOrd="3" destOrd="0" presId="urn:microsoft.com/office/officeart/2005/8/layout/list1"/>
    <dgm:cxn modelId="{EF5B8DC5-C5A1-48C3-8CC5-4D77DCA00662}" type="presParOf" srcId="{89CEB0C8-D742-405E-ABBE-C705D3F665EF}" destId="{987DB3F6-4AB6-4CE2-992D-895196C8556C}" srcOrd="4" destOrd="0" presId="urn:microsoft.com/office/officeart/2005/8/layout/list1"/>
    <dgm:cxn modelId="{2C3C6E4D-BB0F-470B-B357-4B21231779F6}" type="presParOf" srcId="{987DB3F6-4AB6-4CE2-992D-895196C8556C}" destId="{6D0B5E12-7962-4446-A288-037E538DC5C2}" srcOrd="0" destOrd="0" presId="urn:microsoft.com/office/officeart/2005/8/layout/list1"/>
    <dgm:cxn modelId="{662CF6FE-4FC3-46F3-9E99-9E67E6E1FACD}" type="presParOf" srcId="{987DB3F6-4AB6-4CE2-992D-895196C8556C}" destId="{D2E93E72-8770-4568-B54B-BC753CDDB9B5}" srcOrd="1" destOrd="0" presId="urn:microsoft.com/office/officeart/2005/8/layout/list1"/>
    <dgm:cxn modelId="{4C921D53-0A94-4EB3-BE10-A59312461B08}" type="presParOf" srcId="{89CEB0C8-D742-405E-ABBE-C705D3F665EF}" destId="{2B94AE2D-AF94-48D6-A1C3-952CEE0EE210}" srcOrd="5" destOrd="0" presId="urn:microsoft.com/office/officeart/2005/8/layout/list1"/>
    <dgm:cxn modelId="{2E32642F-E23D-46E6-B1E9-6FB961F60082}" type="presParOf" srcId="{89CEB0C8-D742-405E-ABBE-C705D3F665EF}" destId="{2C15B09E-E383-44B9-9676-BE391C4E10AA}" srcOrd="6" destOrd="0" presId="urn:microsoft.com/office/officeart/2005/8/layout/list1"/>
    <dgm:cxn modelId="{2B99C823-25A1-4017-B0A0-68CB7B01A24D}" type="presParOf" srcId="{89CEB0C8-D742-405E-ABBE-C705D3F665EF}" destId="{8FB0A671-2096-4E0C-BA18-D295D94365BD}" srcOrd="7" destOrd="0" presId="urn:microsoft.com/office/officeart/2005/8/layout/list1"/>
    <dgm:cxn modelId="{FFD50882-80D3-42AB-9299-47CCF52B048C}" type="presParOf" srcId="{89CEB0C8-D742-405E-ABBE-C705D3F665EF}" destId="{5456EEA4-BEB7-4288-8160-1C1CB97E9331}" srcOrd="8" destOrd="0" presId="urn:microsoft.com/office/officeart/2005/8/layout/list1"/>
    <dgm:cxn modelId="{CC06E82A-79C0-4FE0-8DA6-2FA9042AC210}" type="presParOf" srcId="{5456EEA4-BEB7-4288-8160-1C1CB97E9331}" destId="{32AF4E5A-BDC1-41AD-98A3-12EACF178185}" srcOrd="0" destOrd="0" presId="urn:microsoft.com/office/officeart/2005/8/layout/list1"/>
    <dgm:cxn modelId="{DA338B91-FCFA-4903-94FD-1BBCE2696D34}" type="presParOf" srcId="{5456EEA4-BEB7-4288-8160-1C1CB97E9331}" destId="{95BDB6F7-FCA5-412E-9D30-330A96ACD29B}" srcOrd="1" destOrd="0" presId="urn:microsoft.com/office/officeart/2005/8/layout/list1"/>
    <dgm:cxn modelId="{F19DDA5D-63FF-487F-8273-2EA6371AC989}" type="presParOf" srcId="{89CEB0C8-D742-405E-ABBE-C705D3F665EF}" destId="{774D31E2-4A21-45C4-89FB-EC89C697B121}" srcOrd="9" destOrd="0" presId="urn:microsoft.com/office/officeart/2005/8/layout/list1"/>
    <dgm:cxn modelId="{01735BBF-822C-4BF2-857D-09E43C1789EB}" type="presParOf" srcId="{89CEB0C8-D742-405E-ABBE-C705D3F665EF}" destId="{EECADAA7-0EC2-4451-B360-7F747B187776}" srcOrd="10" destOrd="0" presId="urn:microsoft.com/office/officeart/2005/8/layout/list1"/>
    <dgm:cxn modelId="{0D2496F3-80C7-4E9B-AD0E-40B5B0049AE2}" type="presParOf" srcId="{89CEB0C8-D742-405E-ABBE-C705D3F665EF}" destId="{5672CB71-CADD-4B5C-80A1-E0C1D56C781E}" srcOrd="11" destOrd="0" presId="urn:microsoft.com/office/officeart/2005/8/layout/list1"/>
    <dgm:cxn modelId="{F4FCB7D9-754E-449D-8B29-2603EA08131C}" type="presParOf" srcId="{89CEB0C8-D742-405E-ABBE-C705D3F665EF}" destId="{3D39CEA9-786B-4CEE-8D29-118F437FFFC4}" srcOrd="12" destOrd="0" presId="urn:microsoft.com/office/officeart/2005/8/layout/list1"/>
    <dgm:cxn modelId="{54F88284-1641-4694-BF5F-6A934BF3F8BE}" type="presParOf" srcId="{3D39CEA9-786B-4CEE-8D29-118F437FFFC4}" destId="{25933CC2-868D-4FD1-8463-81136B49B871}" srcOrd="0" destOrd="0" presId="urn:microsoft.com/office/officeart/2005/8/layout/list1"/>
    <dgm:cxn modelId="{E5FC85A8-B195-4119-B933-7D9386CA1883}" type="presParOf" srcId="{3D39CEA9-786B-4CEE-8D29-118F437FFFC4}" destId="{BFD8CE5C-58AB-471D-9529-B0B327E0915F}" srcOrd="1" destOrd="0" presId="urn:microsoft.com/office/officeart/2005/8/layout/list1"/>
    <dgm:cxn modelId="{51B0E5FE-6330-43A4-98A4-9F87314132F4}" type="presParOf" srcId="{89CEB0C8-D742-405E-ABBE-C705D3F665EF}" destId="{21AA210D-4B9D-4539-A51A-F0191CCBD602}" srcOrd="13" destOrd="0" presId="urn:microsoft.com/office/officeart/2005/8/layout/list1"/>
    <dgm:cxn modelId="{318AC9A7-5F45-49F3-BC9F-0CD471CA1B25}" type="presParOf" srcId="{89CEB0C8-D742-405E-ABBE-C705D3F665EF}" destId="{9B987DEE-E25F-4575-891D-16EDB4C2C42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0C0F46-B683-451F-9DEF-02E959866210}" type="doc">
      <dgm:prSet loTypeId="urn:microsoft.com/office/officeart/2005/8/layout/pyramid2" loCatId="list" qsTypeId="urn:microsoft.com/office/officeart/2005/8/quickstyle/simple1" qsCatId="simple" csTypeId="urn:microsoft.com/office/officeart/2005/8/colors/colorful5" csCatId="colorful" phldr="1"/>
      <dgm:spPr/>
    </dgm:pt>
    <dgm:pt modelId="{07DE1155-4E77-4DD4-8A62-5F38248A3940}">
      <dgm:prSet phldrT="[Текст]" custT="1"/>
      <dgm:spPr/>
      <dgm:t>
        <a:bodyPr/>
        <a:lstStyle/>
        <a:p>
          <a:r>
            <a:rPr lang="ru-RU" sz="3200" dirty="0" smtClean="0"/>
            <a:t>Каким  он должен быть?</a:t>
          </a:r>
          <a:endParaRPr lang="ru-RU" sz="3200" dirty="0"/>
        </a:p>
      </dgm:t>
    </dgm:pt>
    <dgm:pt modelId="{B00D6AE1-4AFF-4BAE-AE45-9CD02A0900B5}" type="parTrans" cxnId="{8CCFBD67-980C-49E9-89D1-57E7408B3E53}">
      <dgm:prSet/>
      <dgm:spPr/>
      <dgm:t>
        <a:bodyPr/>
        <a:lstStyle/>
        <a:p>
          <a:endParaRPr lang="ru-RU"/>
        </a:p>
      </dgm:t>
    </dgm:pt>
    <dgm:pt modelId="{B5990D29-A003-43C9-BF66-D443FA97818B}" type="sibTrans" cxnId="{8CCFBD67-980C-49E9-89D1-57E7408B3E53}">
      <dgm:prSet/>
      <dgm:spPr/>
      <dgm:t>
        <a:bodyPr/>
        <a:lstStyle/>
        <a:p>
          <a:endParaRPr lang="ru-RU"/>
        </a:p>
      </dgm:t>
    </dgm:pt>
    <dgm:pt modelId="{62C30418-1052-4DE7-9FCC-BB6CCF8D435A}">
      <dgm:prSet phldrT="[Текст]" custT="1"/>
      <dgm:spPr/>
      <dgm:t>
        <a:bodyPr/>
        <a:lstStyle/>
        <a:p>
          <a:r>
            <a:rPr lang="ru-RU" sz="3200" dirty="0" smtClean="0"/>
            <a:t>Чем отличается от традиционного урока?</a:t>
          </a:r>
          <a:endParaRPr lang="ru-RU" sz="3200" dirty="0"/>
        </a:p>
      </dgm:t>
    </dgm:pt>
    <dgm:pt modelId="{D230618A-9473-46D3-903C-99352D56C08D}" type="parTrans" cxnId="{2EE4ACC3-4E72-4A85-A5E8-2DF90D157901}">
      <dgm:prSet/>
      <dgm:spPr/>
      <dgm:t>
        <a:bodyPr/>
        <a:lstStyle/>
        <a:p>
          <a:endParaRPr lang="ru-RU"/>
        </a:p>
      </dgm:t>
    </dgm:pt>
    <dgm:pt modelId="{0AD1B8CA-FCB7-434A-93E0-17FE151C9D4D}" type="sibTrans" cxnId="{2EE4ACC3-4E72-4A85-A5E8-2DF90D157901}">
      <dgm:prSet/>
      <dgm:spPr/>
      <dgm:t>
        <a:bodyPr/>
        <a:lstStyle/>
        <a:p>
          <a:endParaRPr lang="ru-RU"/>
        </a:p>
      </dgm:t>
    </dgm:pt>
    <dgm:pt modelId="{D1B59B98-568F-4D29-998C-F01397EBEAB6}">
      <dgm:prSet phldrT="[Текст]" custT="1"/>
      <dgm:spPr/>
      <dgm:t>
        <a:bodyPr/>
        <a:lstStyle/>
        <a:p>
          <a:r>
            <a:rPr lang="ru-RU" sz="3200" dirty="0" smtClean="0"/>
            <a:t>Как спроектировать урок?</a:t>
          </a:r>
          <a:endParaRPr lang="ru-RU" sz="3200" dirty="0"/>
        </a:p>
      </dgm:t>
    </dgm:pt>
    <dgm:pt modelId="{C31ABD0B-EB02-40F4-A1EF-FFA212074115}" type="parTrans" cxnId="{64ADD0A3-7B9A-482E-9882-4A56C80DE4FC}">
      <dgm:prSet/>
      <dgm:spPr/>
      <dgm:t>
        <a:bodyPr/>
        <a:lstStyle/>
        <a:p>
          <a:endParaRPr lang="ru-RU"/>
        </a:p>
      </dgm:t>
    </dgm:pt>
    <dgm:pt modelId="{063840EE-AECB-4FAB-A62D-AFB4C4F8C41B}" type="sibTrans" cxnId="{64ADD0A3-7B9A-482E-9882-4A56C80DE4FC}">
      <dgm:prSet/>
      <dgm:spPr/>
      <dgm:t>
        <a:bodyPr/>
        <a:lstStyle/>
        <a:p>
          <a:endParaRPr lang="ru-RU"/>
        </a:p>
      </dgm:t>
    </dgm:pt>
    <dgm:pt modelId="{1A56EED9-A7E5-4040-93BD-CF209943FE90}" type="pres">
      <dgm:prSet presAssocID="{8A0C0F46-B683-451F-9DEF-02E959866210}" presName="compositeShape" presStyleCnt="0">
        <dgm:presLayoutVars>
          <dgm:dir/>
          <dgm:resizeHandles/>
        </dgm:presLayoutVars>
      </dgm:prSet>
      <dgm:spPr/>
    </dgm:pt>
    <dgm:pt modelId="{35C70E93-E18C-4F9E-9206-4912C19EEFE4}" type="pres">
      <dgm:prSet presAssocID="{8A0C0F46-B683-451F-9DEF-02E959866210}" presName="pyramid" presStyleLbl="node1" presStyleIdx="0" presStyleCnt="1" custScaleX="122514" custScaleY="97907" custLinFactNeighborX="-9591" custLinFactNeighborY="132"/>
      <dgm:spPr/>
    </dgm:pt>
    <dgm:pt modelId="{E84AC16B-FA5B-41E3-A7FB-83FF50BB0912}" type="pres">
      <dgm:prSet presAssocID="{8A0C0F46-B683-451F-9DEF-02E959866210}" presName="theList" presStyleCnt="0"/>
      <dgm:spPr/>
    </dgm:pt>
    <dgm:pt modelId="{E2E5569C-7503-461D-BC82-3445AFAAC3E1}" type="pres">
      <dgm:prSet presAssocID="{07DE1155-4E77-4DD4-8A62-5F38248A3940}" presName="aNode" presStyleLbl="fgAcc1" presStyleIdx="0" presStyleCnt="3" custScaleX="105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D4F10-B269-435A-BECA-6225EE19135A}" type="pres">
      <dgm:prSet presAssocID="{07DE1155-4E77-4DD4-8A62-5F38248A3940}" presName="aSpace" presStyleCnt="0"/>
      <dgm:spPr/>
    </dgm:pt>
    <dgm:pt modelId="{C0A8A489-FC3B-4237-AF0F-7471AA05E53B}" type="pres">
      <dgm:prSet presAssocID="{62C30418-1052-4DE7-9FCC-BB6CCF8D435A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AEA12-2DF6-4540-8DC1-C421C3CD8354}" type="pres">
      <dgm:prSet presAssocID="{62C30418-1052-4DE7-9FCC-BB6CCF8D435A}" presName="aSpace" presStyleCnt="0"/>
      <dgm:spPr/>
    </dgm:pt>
    <dgm:pt modelId="{546F0D84-34F3-47B2-8635-C31A85CD847E}" type="pres">
      <dgm:prSet presAssocID="{D1B59B98-568F-4D29-998C-F01397EBEAB6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8F5837-8997-4A13-8B3B-60228302A058}" type="pres">
      <dgm:prSet presAssocID="{D1B59B98-568F-4D29-998C-F01397EBEAB6}" presName="aSpace" presStyleCnt="0"/>
      <dgm:spPr/>
    </dgm:pt>
  </dgm:ptLst>
  <dgm:cxnLst>
    <dgm:cxn modelId="{25FF3B6F-2B75-4BB8-AD18-6BDE1C535B50}" type="presOf" srcId="{D1B59B98-568F-4D29-998C-F01397EBEAB6}" destId="{546F0D84-34F3-47B2-8635-C31A85CD847E}" srcOrd="0" destOrd="0" presId="urn:microsoft.com/office/officeart/2005/8/layout/pyramid2"/>
    <dgm:cxn modelId="{7305D083-2482-4D3A-A9C1-FB0F71858D80}" type="presOf" srcId="{07DE1155-4E77-4DD4-8A62-5F38248A3940}" destId="{E2E5569C-7503-461D-BC82-3445AFAAC3E1}" srcOrd="0" destOrd="0" presId="urn:microsoft.com/office/officeart/2005/8/layout/pyramid2"/>
    <dgm:cxn modelId="{6D316D31-0EA2-4D6F-AC1E-D2A52FE51C12}" type="presOf" srcId="{8A0C0F46-B683-451F-9DEF-02E959866210}" destId="{1A56EED9-A7E5-4040-93BD-CF209943FE90}" srcOrd="0" destOrd="0" presId="urn:microsoft.com/office/officeart/2005/8/layout/pyramid2"/>
    <dgm:cxn modelId="{2EE4ACC3-4E72-4A85-A5E8-2DF90D157901}" srcId="{8A0C0F46-B683-451F-9DEF-02E959866210}" destId="{62C30418-1052-4DE7-9FCC-BB6CCF8D435A}" srcOrd="1" destOrd="0" parTransId="{D230618A-9473-46D3-903C-99352D56C08D}" sibTransId="{0AD1B8CA-FCB7-434A-93E0-17FE151C9D4D}"/>
    <dgm:cxn modelId="{39F626C9-365D-45F2-AF29-A10A116F8690}" type="presOf" srcId="{62C30418-1052-4DE7-9FCC-BB6CCF8D435A}" destId="{C0A8A489-FC3B-4237-AF0F-7471AA05E53B}" srcOrd="0" destOrd="0" presId="urn:microsoft.com/office/officeart/2005/8/layout/pyramid2"/>
    <dgm:cxn modelId="{64ADD0A3-7B9A-482E-9882-4A56C80DE4FC}" srcId="{8A0C0F46-B683-451F-9DEF-02E959866210}" destId="{D1B59B98-568F-4D29-998C-F01397EBEAB6}" srcOrd="2" destOrd="0" parTransId="{C31ABD0B-EB02-40F4-A1EF-FFA212074115}" sibTransId="{063840EE-AECB-4FAB-A62D-AFB4C4F8C41B}"/>
    <dgm:cxn modelId="{8CCFBD67-980C-49E9-89D1-57E7408B3E53}" srcId="{8A0C0F46-B683-451F-9DEF-02E959866210}" destId="{07DE1155-4E77-4DD4-8A62-5F38248A3940}" srcOrd="0" destOrd="0" parTransId="{B00D6AE1-4AFF-4BAE-AE45-9CD02A0900B5}" sibTransId="{B5990D29-A003-43C9-BF66-D443FA97818B}"/>
    <dgm:cxn modelId="{F45B76F5-6B6E-4341-9279-B08AFC8232A2}" type="presParOf" srcId="{1A56EED9-A7E5-4040-93BD-CF209943FE90}" destId="{35C70E93-E18C-4F9E-9206-4912C19EEFE4}" srcOrd="0" destOrd="0" presId="urn:microsoft.com/office/officeart/2005/8/layout/pyramid2"/>
    <dgm:cxn modelId="{3B75C399-6E96-42E3-96F1-7343DDA690E2}" type="presParOf" srcId="{1A56EED9-A7E5-4040-93BD-CF209943FE90}" destId="{E84AC16B-FA5B-41E3-A7FB-83FF50BB0912}" srcOrd="1" destOrd="0" presId="urn:microsoft.com/office/officeart/2005/8/layout/pyramid2"/>
    <dgm:cxn modelId="{64366A79-53D0-4E6D-8AF4-FF72A73338B5}" type="presParOf" srcId="{E84AC16B-FA5B-41E3-A7FB-83FF50BB0912}" destId="{E2E5569C-7503-461D-BC82-3445AFAAC3E1}" srcOrd="0" destOrd="0" presId="urn:microsoft.com/office/officeart/2005/8/layout/pyramid2"/>
    <dgm:cxn modelId="{8540345A-2E05-416A-80A4-3707D5135610}" type="presParOf" srcId="{E84AC16B-FA5B-41E3-A7FB-83FF50BB0912}" destId="{3D9D4F10-B269-435A-BECA-6225EE19135A}" srcOrd="1" destOrd="0" presId="urn:microsoft.com/office/officeart/2005/8/layout/pyramid2"/>
    <dgm:cxn modelId="{4488D25C-278C-4EB1-ADE2-DA2FF941BE8A}" type="presParOf" srcId="{E84AC16B-FA5B-41E3-A7FB-83FF50BB0912}" destId="{C0A8A489-FC3B-4237-AF0F-7471AA05E53B}" srcOrd="2" destOrd="0" presId="urn:microsoft.com/office/officeart/2005/8/layout/pyramid2"/>
    <dgm:cxn modelId="{3424E608-4FDF-4CD3-A88B-9AF2659C35EB}" type="presParOf" srcId="{E84AC16B-FA5B-41E3-A7FB-83FF50BB0912}" destId="{8B5AEA12-2DF6-4540-8DC1-C421C3CD8354}" srcOrd="3" destOrd="0" presId="urn:microsoft.com/office/officeart/2005/8/layout/pyramid2"/>
    <dgm:cxn modelId="{4ECA3782-5336-4B4A-A438-B7CC830EBA02}" type="presParOf" srcId="{E84AC16B-FA5B-41E3-A7FB-83FF50BB0912}" destId="{546F0D84-34F3-47B2-8635-C31A85CD847E}" srcOrd="4" destOrd="0" presId="urn:microsoft.com/office/officeart/2005/8/layout/pyramid2"/>
    <dgm:cxn modelId="{3618136A-227A-4882-AA12-F5CDE3322902}" type="presParOf" srcId="{E84AC16B-FA5B-41E3-A7FB-83FF50BB0912}" destId="{EF8F5837-8997-4A13-8B3B-60228302A05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64A85A-2B3A-4173-8EEA-DFAFDF06E14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9D7EC2-E318-47B0-B4EB-98B06EE6EF1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B611071F-9415-4D45-A00F-5038C705778A}" type="parTrans" cxnId="{3C92B6B1-918B-4CD9-805E-E1E206AE7FC4}">
      <dgm:prSet/>
      <dgm:spPr/>
      <dgm:t>
        <a:bodyPr/>
        <a:lstStyle/>
        <a:p>
          <a:endParaRPr lang="ru-RU"/>
        </a:p>
      </dgm:t>
    </dgm:pt>
    <dgm:pt modelId="{0AD6E75B-7848-443A-8632-FEC5BDA32615}" type="sibTrans" cxnId="{3C92B6B1-918B-4CD9-805E-E1E206AE7FC4}">
      <dgm:prSet/>
      <dgm:spPr/>
      <dgm:t>
        <a:bodyPr/>
        <a:lstStyle/>
        <a:p>
          <a:endParaRPr lang="ru-RU"/>
        </a:p>
      </dgm:t>
    </dgm:pt>
    <dgm:pt modelId="{19975028-CAAA-4EED-BA7B-67F4043E99D9}">
      <dgm:prSet phldrT="[Текст]" custT="1"/>
      <dgm:spPr/>
      <dgm:t>
        <a:bodyPr/>
        <a:lstStyle/>
        <a:p>
          <a:r>
            <a:rPr lang="ru-RU" sz="2800" dirty="0" smtClean="0"/>
            <a:t>поэтапное объяснение нового материала</a:t>
          </a:r>
          <a:endParaRPr lang="ru-RU" sz="2000" dirty="0"/>
        </a:p>
      </dgm:t>
    </dgm:pt>
    <dgm:pt modelId="{79C6AD05-2046-4006-80B2-7F16DEA53AEF}" type="parTrans" cxnId="{C5A395FE-232A-430D-96C2-D9FFDCCB0F86}">
      <dgm:prSet/>
      <dgm:spPr/>
      <dgm:t>
        <a:bodyPr/>
        <a:lstStyle/>
        <a:p>
          <a:endParaRPr lang="ru-RU"/>
        </a:p>
      </dgm:t>
    </dgm:pt>
    <dgm:pt modelId="{31060BF3-28DB-4EC9-8BF5-2B78495B9E9B}" type="sibTrans" cxnId="{C5A395FE-232A-430D-96C2-D9FFDCCB0F86}">
      <dgm:prSet/>
      <dgm:spPr/>
      <dgm:t>
        <a:bodyPr/>
        <a:lstStyle/>
        <a:p>
          <a:endParaRPr lang="ru-RU"/>
        </a:p>
      </dgm:t>
    </dgm:pt>
    <dgm:pt modelId="{6ED4B73A-0BA7-41B5-942E-158F3055800D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B12FBB0D-6ABA-448B-B22F-FA4B3FCE34E1}" type="parTrans" cxnId="{12E0E240-C7EB-40CA-888F-A44260C09787}">
      <dgm:prSet/>
      <dgm:spPr/>
      <dgm:t>
        <a:bodyPr/>
        <a:lstStyle/>
        <a:p>
          <a:endParaRPr lang="ru-RU"/>
        </a:p>
      </dgm:t>
    </dgm:pt>
    <dgm:pt modelId="{04785D09-6C28-47B2-BD68-D90D668A28F2}" type="sibTrans" cxnId="{12E0E240-C7EB-40CA-888F-A44260C09787}">
      <dgm:prSet/>
      <dgm:spPr/>
      <dgm:t>
        <a:bodyPr/>
        <a:lstStyle/>
        <a:p>
          <a:endParaRPr lang="ru-RU"/>
        </a:p>
      </dgm:t>
    </dgm:pt>
    <dgm:pt modelId="{1B455EC9-B6BF-4D5D-8113-DC2DC5B6E205}">
      <dgm:prSet phldrT="[Текст]" custT="1"/>
      <dgm:spPr/>
      <dgm:t>
        <a:bodyPr/>
        <a:lstStyle/>
        <a:p>
          <a:r>
            <a:rPr lang="ru-RU" sz="2800" dirty="0" smtClean="0"/>
            <a:t>дозированное выполнение заданий</a:t>
          </a:r>
          <a:endParaRPr lang="ru-RU" sz="2800" dirty="0"/>
        </a:p>
      </dgm:t>
    </dgm:pt>
    <dgm:pt modelId="{A25B1458-AD00-46EB-8BC8-0970BF83D333}" type="parTrans" cxnId="{AB35B76B-CBE1-4448-8E66-20E1F2AB6EB4}">
      <dgm:prSet/>
      <dgm:spPr/>
      <dgm:t>
        <a:bodyPr/>
        <a:lstStyle/>
        <a:p>
          <a:endParaRPr lang="ru-RU"/>
        </a:p>
      </dgm:t>
    </dgm:pt>
    <dgm:pt modelId="{791AA9CB-4FEC-4120-AB23-82D25A884260}" type="sibTrans" cxnId="{AB35B76B-CBE1-4448-8E66-20E1F2AB6EB4}">
      <dgm:prSet/>
      <dgm:spPr/>
      <dgm:t>
        <a:bodyPr/>
        <a:lstStyle/>
        <a:p>
          <a:endParaRPr lang="ru-RU"/>
        </a:p>
      </dgm:t>
    </dgm:pt>
    <dgm:pt modelId="{06DC2C0F-D8AA-4CDA-B4D4-B4B36DF7EB13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881A40D9-4A2B-492D-91A7-B1EFE4E714A6}" type="parTrans" cxnId="{1A9B61CE-5EF8-45F3-9539-8AA85D76C808}">
      <dgm:prSet/>
      <dgm:spPr/>
      <dgm:t>
        <a:bodyPr/>
        <a:lstStyle/>
        <a:p>
          <a:endParaRPr lang="ru-RU"/>
        </a:p>
      </dgm:t>
    </dgm:pt>
    <dgm:pt modelId="{724000C3-2193-46CB-BF45-1F711B9320EB}" type="sibTrans" cxnId="{1A9B61CE-5EF8-45F3-9539-8AA85D76C808}">
      <dgm:prSet/>
      <dgm:spPr/>
      <dgm:t>
        <a:bodyPr/>
        <a:lstStyle/>
        <a:p>
          <a:endParaRPr lang="ru-RU"/>
        </a:p>
      </dgm:t>
    </dgm:pt>
    <dgm:pt modelId="{BF3DB2AA-27B3-4D20-A4D2-FC6FF39E915E}">
      <dgm:prSet phldrT="[Текст]" custT="1"/>
      <dgm:spPr/>
      <dgm:t>
        <a:bodyPr/>
        <a:lstStyle/>
        <a:p>
          <a:r>
            <a:rPr lang="ru-RU" sz="2800" dirty="0" smtClean="0"/>
            <a:t>повторение учеником инструкции к выполнению задания</a:t>
          </a:r>
          <a:endParaRPr lang="ru-RU" sz="2800" dirty="0"/>
        </a:p>
      </dgm:t>
    </dgm:pt>
    <dgm:pt modelId="{D4C9F5FF-C0C7-4991-B6DF-4CA046B0E3E1}" type="parTrans" cxnId="{7AFF8999-44D9-4AEB-8D6F-2E546946999C}">
      <dgm:prSet/>
      <dgm:spPr/>
      <dgm:t>
        <a:bodyPr/>
        <a:lstStyle/>
        <a:p>
          <a:endParaRPr lang="ru-RU"/>
        </a:p>
      </dgm:t>
    </dgm:pt>
    <dgm:pt modelId="{EAE21065-76D1-4882-A4B3-5B49C6C7841A}" type="sibTrans" cxnId="{7AFF8999-44D9-4AEB-8D6F-2E546946999C}">
      <dgm:prSet/>
      <dgm:spPr/>
      <dgm:t>
        <a:bodyPr/>
        <a:lstStyle/>
        <a:p>
          <a:endParaRPr lang="ru-RU"/>
        </a:p>
      </dgm:t>
    </dgm:pt>
    <dgm:pt modelId="{5D388A81-9890-4BA2-AC93-7D8077FB080D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86D1CBC8-C1ED-4050-B80D-8A084792DB09}" type="parTrans" cxnId="{78865F77-EA17-4722-80A5-9FE9A924388F}">
      <dgm:prSet/>
      <dgm:spPr/>
      <dgm:t>
        <a:bodyPr/>
        <a:lstStyle/>
        <a:p>
          <a:endParaRPr lang="ru-RU"/>
        </a:p>
      </dgm:t>
    </dgm:pt>
    <dgm:pt modelId="{68B17F29-5774-428F-84FC-85D0FF1E8053}" type="sibTrans" cxnId="{78865F77-EA17-4722-80A5-9FE9A924388F}">
      <dgm:prSet/>
      <dgm:spPr/>
      <dgm:t>
        <a:bodyPr/>
        <a:lstStyle/>
        <a:p>
          <a:endParaRPr lang="ru-RU"/>
        </a:p>
      </dgm:t>
    </dgm:pt>
    <dgm:pt modelId="{807A5F83-9D4A-4E3C-A8F7-4C6D2C3D91CA}">
      <dgm:prSet phldrT="[Текст]"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3A329C76-D4D3-4A93-8C45-4E0C4C4F07DB}" type="parTrans" cxnId="{7DC82DA6-92F9-486F-BCF2-1AF12B4DFD84}">
      <dgm:prSet/>
      <dgm:spPr/>
      <dgm:t>
        <a:bodyPr/>
        <a:lstStyle/>
        <a:p>
          <a:endParaRPr lang="ru-RU"/>
        </a:p>
      </dgm:t>
    </dgm:pt>
    <dgm:pt modelId="{7BB9F317-D53F-4D8E-A5BC-C3B73E374629}" type="sibTrans" cxnId="{7DC82DA6-92F9-486F-BCF2-1AF12B4DFD84}">
      <dgm:prSet/>
      <dgm:spPr/>
      <dgm:t>
        <a:bodyPr/>
        <a:lstStyle/>
        <a:p>
          <a:endParaRPr lang="ru-RU"/>
        </a:p>
      </dgm:t>
    </dgm:pt>
    <dgm:pt modelId="{2A016C73-0E18-4AC4-87F1-160536551A47}">
      <dgm:prSet custT="1"/>
      <dgm:spPr/>
      <dgm:t>
        <a:bodyPr/>
        <a:lstStyle/>
        <a:p>
          <a:r>
            <a:rPr lang="ru-RU" sz="2800" dirty="0" smtClean="0"/>
            <a:t>обеспечение аудио-, визуальными средствами обучения</a:t>
          </a:r>
          <a:endParaRPr lang="ru-RU" sz="2800" dirty="0"/>
        </a:p>
      </dgm:t>
    </dgm:pt>
    <dgm:pt modelId="{C4B54E28-520D-4554-98C1-7FDCC2E8E23A}" type="parTrans" cxnId="{AE012C96-0DB3-4E5F-AA8C-DE1E8F868AE8}">
      <dgm:prSet/>
      <dgm:spPr/>
      <dgm:t>
        <a:bodyPr/>
        <a:lstStyle/>
        <a:p>
          <a:endParaRPr lang="ru-RU"/>
        </a:p>
      </dgm:t>
    </dgm:pt>
    <dgm:pt modelId="{A5B23B9F-363A-4990-8754-8B92173557BB}" type="sibTrans" cxnId="{AE012C96-0DB3-4E5F-AA8C-DE1E8F868AE8}">
      <dgm:prSet/>
      <dgm:spPr/>
      <dgm:t>
        <a:bodyPr/>
        <a:lstStyle/>
        <a:p>
          <a:endParaRPr lang="ru-RU"/>
        </a:p>
      </dgm:t>
    </dgm:pt>
    <dgm:pt modelId="{22FA9EC3-E4EE-43D1-B682-A49C858E5B86}">
      <dgm:prSet custT="1"/>
      <dgm:spPr/>
      <dgm:t>
        <a:bodyPr/>
        <a:lstStyle/>
        <a:p>
          <a:r>
            <a:rPr lang="ru-RU" sz="2800" dirty="0" smtClean="0"/>
            <a:t>система специального оценивания уровня учебных достижений по индивидуальной шкале оценок</a:t>
          </a:r>
          <a:endParaRPr lang="ru-RU" sz="2800" dirty="0"/>
        </a:p>
      </dgm:t>
    </dgm:pt>
    <dgm:pt modelId="{492063D1-4F9F-463F-BD83-B619533E0D24}" type="parTrans" cxnId="{4A41E38D-4C4B-4F18-8533-483DBBD73FC0}">
      <dgm:prSet/>
      <dgm:spPr/>
      <dgm:t>
        <a:bodyPr/>
        <a:lstStyle/>
        <a:p>
          <a:endParaRPr lang="ru-RU"/>
        </a:p>
      </dgm:t>
    </dgm:pt>
    <dgm:pt modelId="{A2C93946-0303-4FDA-9D1D-DDF48F2250EA}" type="sibTrans" cxnId="{4A41E38D-4C4B-4F18-8533-483DBBD73FC0}">
      <dgm:prSet/>
      <dgm:spPr/>
      <dgm:t>
        <a:bodyPr/>
        <a:lstStyle/>
        <a:p>
          <a:endParaRPr lang="ru-RU"/>
        </a:p>
      </dgm:t>
    </dgm:pt>
    <dgm:pt modelId="{21F4FD8C-4720-4035-8187-98B537225DFA}" type="pres">
      <dgm:prSet presAssocID="{3A64A85A-2B3A-4173-8EEA-DFAFDF06E14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F57492-3F41-4CFF-A14D-E469AD2B0A71}" type="pres">
      <dgm:prSet presAssocID="{7A9D7EC2-E318-47B0-B4EB-98B06EE6EF12}" presName="composite" presStyleCnt="0"/>
      <dgm:spPr/>
    </dgm:pt>
    <dgm:pt modelId="{6055A782-E30F-4363-A1FF-4161C2AB5922}" type="pres">
      <dgm:prSet presAssocID="{7A9D7EC2-E318-47B0-B4EB-98B06EE6EF1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C6C1C-C089-4669-93BA-2A989C5C11A8}" type="pres">
      <dgm:prSet presAssocID="{7A9D7EC2-E318-47B0-B4EB-98B06EE6EF12}" presName="descendantText" presStyleLbl="alignAcc1" presStyleIdx="0" presStyleCnt="5" custLinFactNeighborX="1034" custLinFactNeighborY="-1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7070A-19C5-4F5F-A4BE-4F063A3DC78C}" type="pres">
      <dgm:prSet presAssocID="{0AD6E75B-7848-443A-8632-FEC5BDA32615}" presName="sp" presStyleCnt="0"/>
      <dgm:spPr/>
    </dgm:pt>
    <dgm:pt modelId="{E49406A8-4CBF-40C4-AFA5-12C2DA2E59B2}" type="pres">
      <dgm:prSet presAssocID="{6ED4B73A-0BA7-41B5-942E-158F3055800D}" presName="composite" presStyleCnt="0"/>
      <dgm:spPr/>
    </dgm:pt>
    <dgm:pt modelId="{EE60D2C0-3C66-4B5B-8BCD-FE167DD312C7}" type="pres">
      <dgm:prSet presAssocID="{6ED4B73A-0BA7-41B5-942E-158F3055800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49AC8-5287-4477-B565-A08FE23A3846}" type="pres">
      <dgm:prSet presAssocID="{6ED4B73A-0BA7-41B5-942E-158F3055800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E1C3A-119F-44A8-9498-836CF7F419EB}" type="pres">
      <dgm:prSet presAssocID="{04785D09-6C28-47B2-BD68-D90D668A28F2}" presName="sp" presStyleCnt="0"/>
      <dgm:spPr/>
    </dgm:pt>
    <dgm:pt modelId="{FC83176C-4F88-4826-AB3E-8560E5424371}" type="pres">
      <dgm:prSet presAssocID="{06DC2C0F-D8AA-4CDA-B4D4-B4B36DF7EB13}" presName="composite" presStyleCnt="0"/>
      <dgm:spPr/>
    </dgm:pt>
    <dgm:pt modelId="{156FDB57-8254-423D-B43C-42FD3415C6A4}" type="pres">
      <dgm:prSet presAssocID="{06DC2C0F-D8AA-4CDA-B4D4-B4B36DF7EB1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449BC-8C8C-451D-8C2E-E1CEA867A3C7}" type="pres">
      <dgm:prSet presAssocID="{06DC2C0F-D8AA-4CDA-B4D4-B4B36DF7EB1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F7A551-4A2F-4783-9091-75BB601C6750}" type="pres">
      <dgm:prSet presAssocID="{724000C3-2193-46CB-BF45-1F711B9320EB}" presName="sp" presStyleCnt="0"/>
      <dgm:spPr/>
    </dgm:pt>
    <dgm:pt modelId="{580D2C1C-CB16-40C5-8FD8-DABF9C789057}" type="pres">
      <dgm:prSet presAssocID="{5D388A81-9890-4BA2-AC93-7D8077FB080D}" presName="composite" presStyleCnt="0"/>
      <dgm:spPr/>
    </dgm:pt>
    <dgm:pt modelId="{4C9C16D4-E617-427E-A902-0DDE23839DBF}" type="pres">
      <dgm:prSet presAssocID="{5D388A81-9890-4BA2-AC93-7D8077FB080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ED572F-C510-435B-A131-D32200FA025D}" type="pres">
      <dgm:prSet presAssocID="{5D388A81-9890-4BA2-AC93-7D8077FB080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26C75-9194-4703-A756-8E29078526D0}" type="pres">
      <dgm:prSet presAssocID="{68B17F29-5774-428F-84FC-85D0FF1E8053}" presName="sp" presStyleCnt="0"/>
      <dgm:spPr/>
    </dgm:pt>
    <dgm:pt modelId="{D1D37C1F-6455-4F4A-B1A9-6A5C5DA9FB31}" type="pres">
      <dgm:prSet presAssocID="{807A5F83-9D4A-4E3C-A8F7-4C6D2C3D91CA}" presName="composite" presStyleCnt="0"/>
      <dgm:spPr/>
    </dgm:pt>
    <dgm:pt modelId="{DD4987A1-9B92-4F7B-B9F9-DE750A3B6A9E}" type="pres">
      <dgm:prSet presAssocID="{807A5F83-9D4A-4E3C-A8F7-4C6D2C3D91CA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47CB4-73B6-4380-9151-BC5425CB9CF6}" type="pres">
      <dgm:prSet presAssocID="{807A5F83-9D4A-4E3C-A8F7-4C6D2C3D91CA}" presName="descendantText" presStyleLbl="alignAcc1" presStyleIdx="4" presStyleCnt="5" custScaleY="172689" custLinFactNeighborX="-1896" custLinFactNeighborY="8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D31BA2-94BC-4D4B-B8B1-47E7EC636CAA}" type="presOf" srcId="{807A5F83-9D4A-4E3C-A8F7-4C6D2C3D91CA}" destId="{DD4987A1-9B92-4F7B-B9F9-DE750A3B6A9E}" srcOrd="0" destOrd="0" presId="urn:microsoft.com/office/officeart/2005/8/layout/chevron2"/>
    <dgm:cxn modelId="{022E3069-3595-4810-B2B4-0857FBDCD2C3}" type="presOf" srcId="{7A9D7EC2-E318-47B0-B4EB-98B06EE6EF12}" destId="{6055A782-E30F-4363-A1FF-4161C2AB5922}" srcOrd="0" destOrd="0" presId="urn:microsoft.com/office/officeart/2005/8/layout/chevron2"/>
    <dgm:cxn modelId="{7DC82DA6-92F9-486F-BCF2-1AF12B4DFD84}" srcId="{3A64A85A-2B3A-4173-8EEA-DFAFDF06E146}" destId="{807A5F83-9D4A-4E3C-A8F7-4C6D2C3D91CA}" srcOrd="4" destOrd="0" parTransId="{3A329C76-D4D3-4A93-8C45-4E0C4C4F07DB}" sibTransId="{7BB9F317-D53F-4D8E-A5BC-C3B73E374629}"/>
    <dgm:cxn modelId="{C253D55A-D2D8-4D99-B0FA-2DE0D055A344}" type="presOf" srcId="{19975028-CAAA-4EED-BA7B-67F4043E99D9}" destId="{0F1C6C1C-C089-4669-93BA-2A989C5C11A8}" srcOrd="0" destOrd="0" presId="urn:microsoft.com/office/officeart/2005/8/layout/chevron2"/>
    <dgm:cxn modelId="{AB35B76B-CBE1-4448-8E66-20E1F2AB6EB4}" srcId="{6ED4B73A-0BA7-41B5-942E-158F3055800D}" destId="{1B455EC9-B6BF-4D5D-8113-DC2DC5B6E205}" srcOrd="0" destOrd="0" parTransId="{A25B1458-AD00-46EB-8BC8-0970BF83D333}" sibTransId="{791AA9CB-4FEC-4120-AB23-82D25A884260}"/>
    <dgm:cxn modelId="{FED6EF46-167D-4FA2-B0AC-9C28580CB350}" type="presOf" srcId="{22FA9EC3-E4EE-43D1-B682-A49C858E5B86}" destId="{29647CB4-73B6-4380-9151-BC5425CB9CF6}" srcOrd="0" destOrd="0" presId="urn:microsoft.com/office/officeart/2005/8/layout/chevron2"/>
    <dgm:cxn modelId="{07D9D94F-B59F-45BC-A9A9-6C2042C50664}" type="presOf" srcId="{06DC2C0F-D8AA-4CDA-B4D4-B4B36DF7EB13}" destId="{156FDB57-8254-423D-B43C-42FD3415C6A4}" srcOrd="0" destOrd="0" presId="urn:microsoft.com/office/officeart/2005/8/layout/chevron2"/>
    <dgm:cxn modelId="{1A9B61CE-5EF8-45F3-9539-8AA85D76C808}" srcId="{3A64A85A-2B3A-4173-8EEA-DFAFDF06E146}" destId="{06DC2C0F-D8AA-4CDA-B4D4-B4B36DF7EB13}" srcOrd="2" destOrd="0" parTransId="{881A40D9-4A2B-492D-91A7-B1EFE4E714A6}" sibTransId="{724000C3-2193-46CB-BF45-1F711B9320EB}"/>
    <dgm:cxn modelId="{B4040B71-8116-4FF1-ABA3-2FAA6727BB15}" type="presOf" srcId="{6ED4B73A-0BA7-41B5-942E-158F3055800D}" destId="{EE60D2C0-3C66-4B5B-8BCD-FE167DD312C7}" srcOrd="0" destOrd="0" presId="urn:microsoft.com/office/officeart/2005/8/layout/chevron2"/>
    <dgm:cxn modelId="{7AFF8999-44D9-4AEB-8D6F-2E546946999C}" srcId="{06DC2C0F-D8AA-4CDA-B4D4-B4B36DF7EB13}" destId="{BF3DB2AA-27B3-4D20-A4D2-FC6FF39E915E}" srcOrd="0" destOrd="0" parTransId="{D4C9F5FF-C0C7-4991-B6DF-4CA046B0E3E1}" sibTransId="{EAE21065-76D1-4882-A4B3-5B49C6C7841A}"/>
    <dgm:cxn modelId="{2C52DF98-C314-4D23-A3C6-A08544100284}" type="presOf" srcId="{2A016C73-0E18-4AC4-87F1-160536551A47}" destId="{73ED572F-C510-435B-A131-D32200FA025D}" srcOrd="0" destOrd="0" presId="urn:microsoft.com/office/officeart/2005/8/layout/chevron2"/>
    <dgm:cxn modelId="{F56655C0-E2BD-47C3-A663-673BB9FCC1FD}" type="presOf" srcId="{BF3DB2AA-27B3-4D20-A4D2-FC6FF39E915E}" destId="{54E449BC-8C8C-451D-8C2E-E1CEA867A3C7}" srcOrd="0" destOrd="0" presId="urn:microsoft.com/office/officeart/2005/8/layout/chevron2"/>
    <dgm:cxn modelId="{C5A395FE-232A-430D-96C2-D9FFDCCB0F86}" srcId="{7A9D7EC2-E318-47B0-B4EB-98B06EE6EF12}" destId="{19975028-CAAA-4EED-BA7B-67F4043E99D9}" srcOrd="0" destOrd="0" parTransId="{79C6AD05-2046-4006-80B2-7F16DEA53AEF}" sibTransId="{31060BF3-28DB-4EC9-8BF5-2B78495B9E9B}"/>
    <dgm:cxn modelId="{4A41E38D-4C4B-4F18-8533-483DBBD73FC0}" srcId="{807A5F83-9D4A-4E3C-A8F7-4C6D2C3D91CA}" destId="{22FA9EC3-E4EE-43D1-B682-A49C858E5B86}" srcOrd="0" destOrd="0" parTransId="{492063D1-4F9F-463F-BD83-B619533E0D24}" sibTransId="{A2C93946-0303-4FDA-9D1D-DDF48F2250EA}"/>
    <dgm:cxn modelId="{03C40DDF-7FAB-4A4B-84A0-5593A7DEC7E6}" type="presOf" srcId="{1B455EC9-B6BF-4D5D-8113-DC2DC5B6E205}" destId="{3A749AC8-5287-4477-B565-A08FE23A3846}" srcOrd="0" destOrd="0" presId="urn:microsoft.com/office/officeart/2005/8/layout/chevron2"/>
    <dgm:cxn modelId="{7C504D27-BDC5-408F-963E-AF8ECCBE03FE}" type="presOf" srcId="{5D388A81-9890-4BA2-AC93-7D8077FB080D}" destId="{4C9C16D4-E617-427E-A902-0DDE23839DBF}" srcOrd="0" destOrd="0" presId="urn:microsoft.com/office/officeart/2005/8/layout/chevron2"/>
    <dgm:cxn modelId="{3C92B6B1-918B-4CD9-805E-E1E206AE7FC4}" srcId="{3A64A85A-2B3A-4173-8EEA-DFAFDF06E146}" destId="{7A9D7EC2-E318-47B0-B4EB-98B06EE6EF12}" srcOrd="0" destOrd="0" parTransId="{B611071F-9415-4D45-A00F-5038C705778A}" sibTransId="{0AD6E75B-7848-443A-8632-FEC5BDA32615}"/>
    <dgm:cxn modelId="{78865F77-EA17-4722-80A5-9FE9A924388F}" srcId="{3A64A85A-2B3A-4173-8EEA-DFAFDF06E146}" destId="{5D388A81-9890-4BA2-AC93-7D8077FB080D}" srcOrd="3" destOrd="0" parTransId="{86D1CBC8-C1ED-4050-B80D-8A084792DB09}" sibTransId="{68B17F29-5774-428F-84FC-85D0FF1E8053}"/>
    <dgm:cxn modelId="{4326698C-DC34-4EC8-9EDD-9713ECFD8995}" type="presOf" srcId="{3A64A85A-2B3A-4173-8EEA-DFAFDF06E146}" destId="{21F4FD8C-4720-4035-8187-98B537225DFA}" srcOrd="0" destOrd="0" presId="urn:microsoft.com/office/officeart/2005/8/layout/chevron2"/>
    <dgm:cxn modelId="{AE012C96-0DB3-4E5F-AA8C-DE1E8F868AE8}" srcId="{5D388A81-9890-4BA2-AC93-7D8077FB080D}" destId="{2A016C73-0E18-4AC4-87F1-160536551A47}" srcOrd="0" destOrd="0" parTransId="{C4B54E28-520D-4554-98C1-7FDCC2E8E23A}" sibTransId="{A5B23B9F-363A-4990-8754-8B92173557BB}"/>
    <dgm:cxn modelId="{12E0E240-C7EB-40CA-888F-A44260C09787}" srcId="{3A64A85A-2B3A-4173-8EEA-DFAFDF06E146}" destId="{6ED4B73A-0BA7-41B5-942E-158F3055800D}" srcOrd="1" destOrd="0" parTransId="{B12FBB0D-6ABA-448B-B22F-FA4B3FCE34E1}" sibTransId="{04785D09-6C28-47B2-BD68-D90D668A28F2}"/>
    <dgm:cxn modelId="{590D2CEB-4BDF-4718-B028-1E47BCC7C988}" type="presParOf" srcId="{21F4FD8C-4720-4035-8187-98B537225DFA}" destId="{32F57492-3F41-4CFF-A14D-E469AD2B0A71}" srcOrd="0" destOrd="0" presId="urn:microsoft.com/office/officeart/2005/8/layout/chevron2"/>
    <dgm:cxn modelId="{8D1CA1AB-319B-47E4-96F5-29C783539499}" type="presParOf" srcId="{32F57492-3F41-4CFF-A14D-E469AD2B0A71}" destId="{6055A782-E30F-4363-A1FF-4161C2AB5922}" srcOrd="0" destOrd="0" presId="urn:microsoft.com/office/officeart/2005/8/layout/chevron2"/>
    <dgm:cxn modelId="{E90AAC2D-DBBB-4EAC-B89F-7B4EAEF5916C}" type="presParOf" srcId="{32F57492-3F41-4CFF-A14D-E469AD2B0A71}" destId="{0F1C6C1C-C089-4669-93BA-2A989C5C11A8}" srcOrd="1" destOrd="0" presId="urn:microsoft.com/office/officeart/2005/8/layout/chevron2"/>
    <dgm:cxn modelId="{D98E7D20-9DC0-4953-AFFB-155E10EC3585}" type="presParOf" srcId="{21F4FD8C-4720-4035-8187-98B537225DFA}" destId="{1057070A-19C5-4F5F-A4BE-4F063A3DC78C}" srcOrd="1" destOrd="0" presId="urn:microsoft.com/office/officeart/2005/8/layout/chevron2"/>
    <dgm:cxn modelId="{7733E525-1170-46B5-9B44-2378E36ABC99}" type="presParOf" srcId="{21F4FD8C-4720-4035-8187-98B537225DFA}" destId="{E49406A8-4CBF-40C4-AFA5-12C2DA2E59B2}" srcOrd="2" destOrd="0" presId="urn:microsoft.com/office/officeart/2005/8/layout/chevron2"/>
    <dgm:cxn modelId="{2A3099BE-5ED5-4695-BC49-A9F37901C938}" type="presParOf" srcId="{E49406A8-4CBF-40C4-AFA5-12C2DA2E59B2}" destId="{EE60D2C0-3C66-4B5B-8BCD-FE167DD312C7}" srcOrd="0" destOrd="0" presId="urn:microsoft.com/office/officeart/2005/8/layout/chevron2"/>
    <dgm:cxn modelId="{3FE6AE86-8D39-4CA4-AA4D-8F9988140FA0}" type="presParOf" srcId="{E49406A8-4CBF-40C4-AFA5-12C2DA2E59B2}" destId="{3A749AC8-5287-4477-B565-A08FE23A3846}" srcOrd="1" destOrd="0" presId="urn:microsoft.com/office/officeart/2005/8/layout/chevron2"/>
    <dgm:cxn modelId="{FD8D8373-F064-4D9E-ABA8-410A27B5263B}" type="presParOf" srcId="{21F4FD8C-4720-4035-8187-98B537225DFA}" destId="{F1BE1C3A-119F-44A8-9498-836CF7F419EB}" srcOrd="3" destOrd="0" presId="urn:microsoft.com/office/officeart/2005/8/layout/chevron2"/>
    <dgm:cxn modelId="{EE7C4ACD-485C-43A8-888F-15CA9F04C975}" type="presParOf" srcId="{21F4FD8C-4720-4035-8187-98B537225DFA}" destId="{FC83176C-4F88-4826-AB3E-8560E5424371}" srcOrd="4" destOrd="0" presId="urn:microsoft.com/office/officeart/2005/8/layout/chevron2"/>
    <dgm:cxn modelId="{A3B21CB1-15AC-42B1-B365-02323114D81C}" type="presParOf" srcId="{FC83176C-4F88-4826-AB3E-8560E5424371}" destId="{156FDB57-8254-423D-B43C-42FD3415C6A4}" srcOrd="0" destOrd="0" presId="urn:microsoft.com/office/officeart/2005/8/layout/chevron2"/>
    <dgm:cxn modelId="{367CECC3-1CDE-4F6E-93D3-4BA7178B0E09}" type="presParOf" srcId="{FC83176C-4F88-4826-AB3E-8560E5424371}" destId="{54E449BC-8C8C-451D-8C2E-E1CEA867A3C7}" srcOrd="1" destOrd="0" presId="urn:microsoft.com/office/officeart/2005/8/layout/chevron2"/>
    <dgm:cxn modelId="{ED937691-4F6E-450B-AB96-801EA8923BFA}" type="presParOf" srcId="{21F4FD8C-4720-4035-8187-98B537225DFA}" destId="{C4F7A551-4A2F-4783-9091-75BB601C6750}" srcOrd="5" destOrd="0" presId="urn:microsoft.com/office/officeart/2005/8/layout/chevron2"/>
    <dgm:cxn modelId="{7552FAA6-9803-4899-B945-A8F386C0A5AE}" type="presParOf" srcId="{21F4FD8C-4720-4035-8187-98B537225DFA}" destId="{580D2C1C-CB16-40C5-8FD8-DABF9C789057}" srcOrd="6" destOrd="0" presId="urn:microsoft.com/office/officeart/2005/8/layout/chevron2"/>
    <dgm:cxn modelId="{6E9153B6-1BC1-4505-AB73-44DA4567B783}" type="presParOf" srcId="{580D2C1C-CB16-40C5-8FD8-DABF9C789057}" destId="{4C9C16D4-E617-427E-A902-0DDE23839DBF}" srcOrd="0" destOrd="0" presId="urn:microsoft.com/office/officeart/2005/8/layout/chevron2"/>
    <dgm:cxn modelId="{900FCE4A-B671-44F1-B9F8-12335DB7C639}" type="presParOf" srcId="{580D2C1C-CB16-40C5-8FD8-DABF9C789057}" destId="{73ED572F-C510-435B-A131-D32200FA025D}" srcOrd="1" destOrd="0" presId="urn:microsoft.com/office/officeart/2005/8/layout/chevron2"/>
    <dgm:cxn modelId="{3F182288-8020-495A-A519-A73C25729BBA}" type="presParOf" srcId="{21F4FD8C-4720-4035-8187-98B537225DFA}" destId="{51D26C75-9194-4703-A756-8E29078526D0}" srcOrd="7" destOrd="0" presId="urn:microsoft.com/office/officeart/2005/8/layout/chevron2"/>
    <dgm:cxn modelId="{9E5160A8-C41A-4F6A-8DF3-1933058968B4}" type="presParOf" srcId="{21F4FD8C-4720-4035-8187-98B537225DFA}" destId="{D1D37C1F-6455-4F4A-B1A9-6A5C5DA9FB31}" srcOrd="8" destOrd="0" presId="urn:microsoft.com/office/officeart/2005/8/layout/chevron2"/>
    <dgm:cxn modelId="{83E8D3BF-8931-45FA-A3A0-456F01839334}" type="presParOf" srcId="{D1D37C1F-6455-4F4A-B1A9-6A5C5DA9FB31}" destId="{DD4987A1-9B92-4F7B-B9F9-DE750A3B6A9E}" srcOrd="0" destOrd="0" presId="urn:microsoft.com/office/officeart/2005/8/layout/chevron2"/>
    <dgm:cxn modelId="{44D4E034-7933-4231-BF2E-26607BABAA7F}" type="presParOf" srcId="{D1D37C1F-6455-4F4A-B1A9-6A5C5DA9FB31}" destId="{29647CB4-73B6-4380-9151-BC5425CB9CF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9D278A-3A99-4572-AF33-5C1EB4DA429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1657CD-C7F3-4299-8DCB-8CE98CB68D79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dirty="0" smtClean="0"/>
            <a:t>Устные задания</a:t>
          </a:r>
          <a:endParaRPr lang="ru-RU" dirty="0"/>
        </a:p>
      </dgm:t>
    </dgm:pt>
    <dgm:pt modelId="{A0882AD3-CD08-4330-83C7-F048AE6C7BDF}" type="parTrans" cxnId="{F5FB5A78-F7C4-4850-89EE-630B66E0928B}">
      <dgm:prSet/>
      <dgm:spPr/>
      <dgm:t>
        <a:bodyPr/>
        <a:lstStyle/>
        <a:p>
          <a:endParaRPr lang="ru-RU"/>
        </a:p>
      </dgm:t>
    </dgm:pt>
    <dgm:pt modelId="{447009B8-C225-49EF-93E3-BA0CD0F24688}" type="sibTrans" cxnId="{F5FB5A78-F7C4-4850-89EE-630B66E0928B}">
      <dgm:prSet/>
      <dgm:spPr/>
      <dgm:t>
        <a:bodyPr/>
        <a:lstStyle/>
        <a:p>
          <a:endParaRPr lang="ru-RU"/>
        </a:p>
      </dgm:t>
    </dgm:pt>
    <dgm:pt modelId="{0981ACA9-69AC-4E7A-AFEC-7B6D8AA31FE2}">
      <dgm:prSet phldrT="[Текст]" custT="1"/>
      <dgm:spPr/>
      <dgm:t>
        <a:bodyPr/>
        <a:lstStyle/>
        <a:p>
          <a:r>
            <a:rPr lang="ru-RU" sz="1600" b="1" dirty="0" smtClean="0"/>
            <a:t>Учитель проговаривает само задание (т.е., что мы будем делать),обучающиеся проговаривают задание после учителя; можно использовать карточки с опорными словами, иллюстрации, отражающие алгоритм выполнения заданий, схем, таблиц.</a:t>
          </a:r>
          <a:endParaRPr lang="ru-RU" sz="1600" b="1" dirty="0"/>
        </a:p>
      </dgm:t>
    </dgm:pt>
    <dgm:pt modelId="{7D99394F-3A08-4F62-9B1B-BC9C0376E14A}" type="parTrans" cxnId="{9E9BDD73-4536-48B3-A6DF-55C8FBFEE0C4}">
      <dgm:prSet/>
      <dgm:spPr/>
      <dgm:t>
        <a:bodyPr/>
        <a:lstStyle/>
        <a:p>
          <a:endParaRPr lang="ru-RU"/>
        </a:p>
      </dgm:t>
    </dgm:pt>
    <dgm:pt modelId="{980B3641-E161-4AD6-B426-17823997C036}" type="sibTrans" cxnId="{9E9BDD73-4536-48B3-A6DF-55C8FBFEE0C4}">
      <dgm:prSet/>
      <dgm:spPr/>
      <dgm:t>
        <a:bodyPr/>
        <a:lstStyle/>
        <a:p>
          <a:endParaRPr lang="ru-RU"/>
        </a:p>
      </dgm:t>
    </dgm:pt>
    <dgm:pt modelId="{33015479-743C-4A9D-9D02-23C44C310A80}">
      <dgm:prSet phldrT="[Текст]"/>
      <dgm:sp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dgm:spPr>
      <dgm:t>
        <a:bodyPr/>
        <a:lstStyle/>
        <a:p>
          <a:r>
            <a:rPr lang="ru-RU" dirty="0" smtClean="0"/>
            <a:t>Письменные задания</a:t>
          </a:r>
          <a:endParaRPr lang="ru-RU" dirty="0"/>
        </a:p>
      </dgm:t>
    </dgm:pt>
    <dgm:pt modelId="{7D279AB6-F18B-44F2-9664-9C86D9D71B08}" type="parTrans" cxnId="{DEA3BB5E-E2BF-4DC5-A2A9-C872C36307E1}">
      <dgm:prSet/>
      <dgm:spPr/>
      <dgm:t>
        <a:bodyPr/>
        <a:lstStyle/>
        <a:p>
          <a:endParaRPr lang="ru-RU"/>
        </a:p>
      </dgm:t>
    </dgm:pt>
    <dgm:pt modelId="{F47990D8-180B-4BF5-8A4C-2B57F9A3A581}" type="sibTrans" cxnId="{DEA3BB5E-E2BF-4DC5-A2A9-C872C36307E1}">
      <dgm:prSet/>
      <dgm:spPr/>
      <dgm:t>
        <a:bodyPr/>
        <a:lstStyle/>
        <a:p>
          <a:endParaRPr lang="ru-RU"/>
        </a:p>
      </dgm:t>
    </dgm:pt>
    <dgm:pt modelId="{63A69318-0A3D-47E2-86DF-792DD50E3DF7}">
      <dgm:prSet phldrT="[Текст]" custT="1"/>
      <dgm:spPr/>
      <dgm:t>
        <a:bodyPr/>
        <a:lstStyle/>
        <a:p>
          <a:r>
            <a:rPr lang="ru-RU" sz="1600" b="1" dirty="0" smtClean="0"/>
            <a:t>Учитель проговаривает само задание (т.е., что мы будем делать) обучающиеся проговаривают задание после учителя.</a:t>
          </a:r>
          <a:endParaRPr lang="ru-RU" sz="1600" b="1" dirty="0"/>
        </a:p>
      </dgm:t>
    </dgm:pt>
    <dgm:pt modelId="{AA4EEAB7-4370-48C5-B644-46267C069D7B}" type="parTrans" cxnId="{B6F9F400-DC51-40E6-8325-A906CA4F80CB}">
      <dgm:prSet/>
      <dgm:spPr/>
      <dgm:t>
        <a:bodyPr/>
        <a:lstStyle/>
        <a:p>
          <a:endParaRPr lang="ru-RU"/>
        </a:p>
      </dgm:t>
    </dgm:pt>
    <dgm:pt modelId="{039FA8D4-B84D-4198-A614-9B4D279C4494}" type="sibTrans" cxnId="{B6F9F400-DC51-40E6-8325-A906CA4F80CB}">
      <dgm:prSet/>
      <dgm:spPr/>
      <dgm:t>
        <a:bodyPr/>
        <a:lstStyle/>
        <a:p>
          <a:endParaRPr lang="ru-RU"/>
        </a:p>
      </dgm:t>
    </dgm:pt>
    <dgm:pt modelId="{32E9B75F-3F9D-455D-A1FB-835F4094126C}">
      <dgm:prSet phldrT="[Текст]" custT="1"/>
      <dgm:spPr/>
      <dgm:t>
        <a:bodyPr/>
        <a:lstStyle/>
        <a:p>
          <a:r>
            <a:rPr lang="ru-RU" sz="1600" b="1" dirty="0" smtClean="0"/>
            <a:t>Детям раздаются карточки с заданиями для самостоятельного  выполнения (алгоритм действия прописывается в самой  карточке</a:t>
          </a:r>
          <a:r>
            <a:rPr lang="ru-RU" sz="1400" dirty="0" smtClean="0"/>
            <a:t>).</a:t>
          </a:r>
          <a:endParaRPr lang="ru-RU" sz="1600" b="1" dirty="0"/>
        </a:p>
      </dgm:t>
    </dgm:pt>
    <dgm:pt modelId="{2D373066-3903-4D1E-AB61-52B1474FF9EE}" type="parTrans" cxnId="{8ECFB5A7-014C-47F3-9D9D-2CF5E4BE293E}">
      <dgm:prSet/>
      <dgm:spPr/>
      <dgm:t>
        <a:bodyPr/>
        <a:lstStyle/>
        <a:p>
          <a:endParaRPr lang="ru-RU"/>
        </a:p>
      </dgm:t>
    </dgm:pt>
    <dgm:pt modelId="{67E71FC9-16F8-4BD5-932B-A68C4031AE17}" type="sibTrans" cxnId="{8ECFB5A7-014C-47F3-9D9D-2CF5E4BE293E}">
      <dgm:prSet/>
      <dgm:spPr/>
      <dgm:t>
        <a:bodyPr/>
        <a:lstStyle/>
        <a:p>
          <a:endParaRPr lang="ru-RU"/>
        </a:p>
      </dgm:t>
    </dgm:pt>
    <dgm:pt modelId="{3DA1F691-989D-4E66-9958-BBB2B004B583}">
      <dgm:prSet phldrT="[Текст]" custT="1"/>
      <dgm:spPr/>
      <dgm:t>
        <a:bodyPr/>
        <a:lstStyle/>
        <a:p>
          <a:r>
            <a:rPr lang="ru-RU" sz="1600" b="1" dirty="0" smtClean="0"/>
            <a:t> Пошаговое выполнение самого задания, проверка вместе с учителем</a:t>
          </a:r>
          <a:r>
            <a:rPr lang="ru-RU" sz="1500" dirty="0" smtClean="0"/>
            <a:t>.</a:t>
          </a:r>
          <a:endParaRPr lang="ru-RU" sz="1500" dirty="0"/>
        </a:p>
      </dgm:t>
    </dgm:pt>
    <dgm:pt modelId="{1FAEB609-B2C6-46AD-93F3-490E0B7D9A21}" type="parTrans" cxnId="{B4C9CB2C-019E-4FDC-BFB9-50C217299683}">
      <dgm:prSet/>
      <dgm:spPr/>
      <dgm:t>
        <a:bodyPr/>
        <a:lstStyle/>
        <a:p>
          <a:endParaRPr lang="ru-RU"/>
        </a:p>
      </dgm:t>
    </dgm:pt>
    <dgm:pt modelId="{8A8BA810-58B3-4D76-8C68-240C977FCBE3}" type="sibTrans" cxnId="{B4C9CB2C-019E-4FDC-BFB9-50C217299683}">
      <dgm:prSet/>
      <dgm:spPr/>
      <dgm:t>
        <a:bodyPr/>
        <a:lstStyle/>
        <a:p>
          <a:endParaRPr lang="ru-RU"/>
        </a:p>
      </dgm:t>
    </dgm:pt>
    <dgm:pt modelId="{EC0AA61D-EFAE-4E81-B004-7829B697B230}">
      <dgm:prSet custT="1"/>
      <dgm:spPr/>
      <dgm:t>
        <a:bodyPr/>
        <a:lstStyle/>
        <a:p>
          <a:r>
            <a:rPr lang="ru-RU" sz="1600" b="1" dirty="0" smtClean="0"/>
            <a:t>Проверка задания: учитель может индивидуально проверять задание, подходя к каждому ребенку</a:t>
          </a:r>
          <a:endParaRPr lang="ru-RU" sz="1600" b="1" dirty="0"/>
        </a:p>
      </dgm:t>
    </dgm:pt>
    <dgm:pt modelId="{B2382240-6E79-41A0-A88C-91C7E9507FB3}" type="parTrans" cxnId="{AB0122C8-5DC3-4A79-8A25-F612C671E619}">
      <dgm:prSet/>
      <dgm:spPr/>
      <dgm:t>
        <a:bodyPr/>
        <a:lstStyle/>
        <a:p>
          <a:endParaRPr lang="ru-RU"/>
        </a:p>
      </dgm:t>
    </dgm:pt>
    <dgm:pt modelId="{63859CD9-7042-496E-A04F-3FDEE65842C4}" type="sibTrans" cxnId="{AB0122C8-5DC3-4A79-8A25-F612C671E619}">
      <dgm:prSet/>
      <dgm:spPr/>
      <dgm:t>
        <a:bodyPr/>
        <a:lstStyle/>
        <a:p>
          <a:endParaRPr lang="ru-RU"/>
        </a:p>
      </dgm:t>
    </dgm:pt>
    <dgm:pt modelId="{FE23D40A-69CD-4737-AA77-8EA8198AD46C}" type="pres">
      <dgm:prSet presAssocID="{909D278A-3A99-4572-AF33-5C1EB4DA429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7E9F6C9-467B-446E-A145-90EF9B0CDD38}" type="pres">
      <dgm:prSet presAssocID="{601657CD-C7F3-4299-8DCB-8CE98CB68D79}" presName="linNode" presStyleCnt="0"/>
      <dgm:spPr/>
    </dgm:pt>
    <dgm:pt modelId="{6BEC1D4C-CA25-49A0-86B3-A25E675C29C5}" type="pres">
      <dgm:prSet presAssocID="{601657CD-C7F3-4299-8DCB-8CE98CB68D79}" presName="parentShp" presStyleLbl="node1" presStyleIdx="0" presStyleCnt="2" custScaleX="66191" custScaleY="90613" custLinFactNeighborX="-7246" custLinFactNeighborY="-5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DB4007-010D-42BF-9C1B-AC8FCD3CFF16}" type="pres">
      <dgm:prSet presAssocID="{601657CD-C7F3-4299-8DCB-8CE98CB68D79}" presName="childShp" presStyleLbl="bgAccFollowNode1" presStyleIdx="0" presStyleCnt="2" custScaleX="117717" custScaleY="117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8E0AA-A7D1-49E8-BE0A-1122CF297131}" type="pres">
      <dgm:prSet presAssocID="{447009B8-C225-49EF-93E3-BA0CD0F24688}" presName="spacing" presStyleCnt="0"/>
      <dgm:spPr/>
    </dgm:pt>
    <dgm:pt modelId="{DAAC7AFC-01FB-4E9C-A3C0-8FDC1166F0B9}" type="pres">
      <dgm:prSet presAssocID="{33015479-743C-4A9D-9D02-23C44C310A80}" presName="linNode" presStyleCnt="0"/>
      <dgm:spPr/>
    </dgm:pt>
    <dgm:pt modelId="{31979D56-D08A-49A8-89D9-63CE9FC000C1}" type="pres">
      <dgm:prSet presAssocID="{33015479-743C-4A9D-9D02-23C44C310A80}" presName="parentShp" presStyleLbl="node1" presStyleIdx="1" presStyleCnt="2" custScaleX="61578" custScaleY="99921" custLinFactNeighborX="-192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3D799-9FC5-4D88-86A9-5418F47EC974}" type="pres">
      <dgm:prSet presAssocID="{33015479-743C-4A9D-9D02-23C44C310A80}" presName="childShp" presStyleLbl="bgAccFollowNode1" presStyleIdx="1" presStyleCnt="2" custScaleX="121928" custScaleY="126335" custLinFactNeighborX="6477" custLinFactNeighborY="-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1E47A7-9D6E-4FE2-9C77-B7DB759542FF}" type="presOf" srcId="{909D278A-3A99-4572-AF33-5C1EB4DA4293}" destId="{FE23D40A-69CD-4737-AA77-8EA8198AD46C}" srcOrd="0" destOrd="0" presId="urn:microsoft.com/office/officeart/2005/8/layout/vList6"/>
    <dgm:cxn modelId="{00D3280E-4AE1-497E-953A-4BE07C53D04C}" type="presOf" srcId="{32E9B75F-3F9D-455D-A1FB-835F4094126C}" destId="{C7A3D799-9FC5-4D88-86A9-5418F47EC974}" srcOrd="0" destOrd="1" presId="urn:microsoft.com/office/officeart/2005/8/layout/vList6"/>
    <dgm:cxn modelId="{11E8B8E2-B36D-4280-8F37-97C0A43FF8D8}" type="presOf" srcId="{601657CD-C7F3-4299-8DCB-8CE98CB68D79}" destId="{6BEC1D4C-CA25-49A0-86B3-A25E675C29C5}" srcOrd="0" destOrd="0" presId="urn:microsoft.com/office/officeart/2005/8/layout/vList6"/>
    <dgm:cxn modelId="{8ECFB5A7-014C-47F3-9D9D-2CF5E4BE293E}" srcId="{33015479-743C-4A9D-9D02-23C44C310A80}" destId="{32E9B75F-3F9D-455D-A1FB-835F4094126C}" srcOrd="1" destOrd="0" parTransId="{2D373066-3903-4D1E-AB61-52B1474FF9EE}" sibTransId="{67E71FC9-16F8-4BD5-932B-A68C4031AE17}"/>
    <dgm:cxn modelId="{0A0006C1-011F-4950-8D36-339888AFFACB}" type="presOf" srcId="{3DA1F691-989D-4E66-9958-BBB2B004B583}" destId="{C5DB4007-010D-42BF-9C1B-AC8FCD3CFF16}" srcOrd="0" destOrd="1" presId="urn:microsoft.com/office/officeart/2005/8/layout/vList6"/>
    <dgm:cxn modelId="{AB0122C8-5DC3-4A79-8A25-F612C671E619}" srcId="{33015479-743C-4A9D-9D02-23C44C310A80}" destId="{EC0AA61D-EFAE-4E81-B004-7829B697B230}" srcOrd="2" destOrd="0" parTransId="{B2382240-6E79-41A0-A88C-91C7E9507FB3}" sibTransId="{63859CD9-7042-496E-A04F-3FDEE65842C4}"/>
    <dgm:cxn modelId="{DEA3BB5E-E2BF-4DC5-A2A9-C872C36307E1}" srcId="{909D278A-3A99-4572-AF33-5C1EB4DA4293}" destId="{33015479-743C-4A9D-9D02-23C44C310A80}" srcOrd="1" destOrd="0" parTransId="{7D279AB6-F18B-44F2-9664-9C86D9D71B08}" sibTransId="{F47990D8-180B-4BF5-8A4C-2B57F9A3A581}"/>
    <dgm:cxn modelId="{F5FB5A78-F7C4-4850-89EE-630B66E0928B}" srcId="{909D278A-3A99-4572-AF33-5C1EB4DA4293}" destId="{601657CD-C7F3-4299-8DCB-8CE98CB68D79}" srcOrd="0" destOrd="0" parTransId="{A0882AD3-CD08-4330-83C7-F048AE6C7BDF}" sibTransId="{447009B8-C225-49EF-93E3-BA0CD0F24688}"/>
    <dgm:cxn modelId="{9E9BDD73-4536-48B3-A6DF-55C8FBFEE0C4}" srcId="{601657CD-C7F3-4299-8DCB-8CE98CB68D79}" destId="{0981ACA9-69AC-4E7A-AFEC-7B6D8AA31FE2}" srcOrd="0" destOrd="0" parTransId="{7D99394F-3A08-4F62-9B1B-BC9C0376E14A}" sibTransId="{980B3641-E161-4AD6-B426-17823997C036}"/>
    <dgm:cxn modelId="{4A794A92-C633-4CEC-8D54-330FF0F33736}" type="presOf" srcId="{EC0AA61D-EFAE-4E81-B004-7829B697B230}" destId="{C7A3D799-9FC5-4D88-86A9-5418F47EC974}" srcOrd="0" destOrd="2" presId="urn:microsoft.com/office/officeart/2005/8/layout/vList6"/>
    <dgm:cxn modelId="{7D228172-B367-4F71-869C-B512D9885E89}" type="presOf" srcId="{63A69318-0A3D-47E2-86DF-792DD50E3DF7}" destId="{C7A3D799-9FC5-4D88-86A9-5418F47EC974}" srcOrd="0" destOrd="0" presId="urn:microsoft.com/office/officeart/2005/8/layout/vList6"/>
    <dgm:cxn modelId="{C4FA9371-E8A3-4D97-9F8C-EDBEE7C3C8AF}" type="presOf" srcId="{33015479-743C-4A9D-9D02-23C44C310A80}" destId="{31979D56-D08A-49A8-89D9-63CE9FC000C1}" srcOrd="0" destOrd="0" presId="urn:microsoft.com/office/officeart/2005/8/layout/vList6"/>
    <dgm:cxn modelId="{B4C9CB2C-019E-4FDC-BFB9-50C217299683}" srcId="{601657CD-C7F3-4299-8DCB-8CE98CB68D79}" destId="{3DA1F691-989D-4E66-9958-BBB2B004B583}" srcOrd="1" destOrd="0" parTransId="{1FAEB609-B2C6-46AD-93F3-490E0B7D9A21}" sibTransId="{8A8BA810-58B3-4D76-8C68-240C977FCBE3}"/>
    <dgm:cxn modelId="{9C48759E-FA25-4D40-B8F4-091D1B54A4A9}" type="presOf" srcId="{0981ACA9-69AC-4E7A-AFEC-7B6D8AA31FE2}" destId="{C5DB4007-010D-42BF-9C1B-AC8FCD3CFF16}" srcOrd="0" destOrd="0" presId="urn:microsoft.com/office/officeart/2005/8/layout/vList6"/>
    <dgm:cxn modelId="{B6F9F400-DC51-40E6-8325-A906CA4F80CB}" srcId="{33015479-743C-4A9D-9D02-23C44C310A80}" destId="{63A69318-0A3D-47E2-86DF-792DD50E3DF7}" srcOrd="0" destOrd="0" parTransId="{AA4EEAB7-4370-48C5-B644-46267C069D7B}" sibTransId="{039FA8D4-B84D-4198-A614-9B4D279C4494}"/>
    <dgm:cxn modelId="{24A2FA4F-E27A-40B9-B66C-E76EDEEAF7C7}" type="presParOf" srcId="{FE23D40A-69CD-4737-AA77-8EA8198AD46C}" destId="{07E9F6C9-467B-446E-A145-90EF9B0CDD38}" srcOrd="0" destOrd="0" presId="urn:microsoft.com/office/officeart/2005/8/layout/vList6"/>
    <dgm:cxn modelId="{6A0E424F-D0CE-40A3-8855-9F17B19B749C}" type="presParOf" srcId="{07E9F6C9-467B-446E-A145-90EF9B0CDD38}" destId="{6BEC1D4C-CA25-49A0-86B3-A25E675C29C5}" srcOrd="0" destOrd="0" presId="urn:microsoft.com/office/officeart/2005/8/layout/vList6"/>
    <dgm:cxn modelId="{40AFD3C4-F3B2-43C2-A202-602BB971ADDC}" type="presParOf" srcId="{07E9F6C9-467B-446E-A145-90EF9B0CDD38}" destId="{C5DB4007-010D-42BF-9C1B-AC8FCD3CFF16}" srcOrd="1" destOrd="0" presId="urn:microsoft.com/office/officeart/2005/8/layout/vList6"/>
    <dgm:cxn modelId="{087204E4-BEAE-4E09-8482-E8DACBC0E084}" type="presParOf" srcId="{FE23D40A-69CD-4737-AA77-8EA8198AD46C}" destId="{ABD8E0AA-A7D1-49E8-BE0A-1122CF297131}" srcOrd="1" destOrd="0" presId="urn:microsoft.com/office/officeart/2005/8/layout/vList6"/>
    <dgm:cxn modelId="{864CE6FF-9E89-4214-BF40-C56676B07B53}" type="presParOf" srcId="{FE23D40A-69CD-4737-AA77-8EA8198AD46C}" destId="{DAAC7AFC-01FB-4E9C-A3C0-8FDC1166F0B9}" srcOrd="2" destOrd="0" presId="urn:microsoft.com/office/officeart/2005/8/layout/vList6"/>
    <dgm:cxn modelId="{A3A768D9-B15E-495E-934B-6A5D49145CBC}" type="presParOf" srcId="{DAAC7AFC-01FB-4E9C-A3C0-8FDC1166F0B9}" destId="{31979D56-D08A-49A8-89D9-63CE9FC000C1}" srcOrd="0" destOrd="0" presId="urn:microsoft.com/office/officeart/2005/8/layout/vList6"/>
    <dgm:cxn modelId="{76BFB126-194B-4CF1-A476-FC48270F7E2B}" type="presParOf" srcId="{DAAC7AFC-01FB-4E9C-A3C0-8FDC1166F0B9}" destId="{C7A3D799-9FC5-4D88-86A9-5418F47EC9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08845-0167-4313-ADA7-1A4369A37214}">
      <dsp:nvSpPr>
        <dsp:cNvPr id="0" name=""/>
        <dsp:cNvSpPr/>
      </dsp:nvSpPr>
      <dsp:spPr>
        <a:xfrm>
          <a:off x="2643206" y="-142853"/>
          <a:ext cx="2677378" cy="2480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</a:rPr>
            <a:t>Как учить разных учеников?</a:t>
          </a:r>
          <a:endParaRPr lang="ru-RU" sz="3200" b="1" kern="1200" dirty="0">
            <a:solidFill>
              <a:srgbClr val="FFFF00"/>
            </a:solidFill>
          </a:endParaRPr>
        </a:p>
      </dsp:txBody>
      <dsp:txXfrm>
        <a:off x="3035299" y="220362"/>
        <a:ext cx="1893192" cy="1753757"/>
      </dsp:txXfrm>
    </dsp:sp>
    <dsp:sp modelId="{679AC00F-477E-4460-BFB8-5D511CE23D52}">
      <dsp:nvSpPr>
        <dsp:cNvPr id="0" name=""/>
        <dsp:cNvSpPr/>
      </dsp:nvSpPr>
      <dsp:spPr>
        <a:xfrm rot="1189901">
          <a:off x="5295941" y="1330309"/>
          <a:ext cx="184474" cy="548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5297582" y="1430562"/>
        <a:ext cx="129132" cy="328921"/>
      </dsp:txXfrm>
    </dsp:sp>
    <dsp:sp modelId="{D96437CC-12FD-483A-8F54-37B8A7D39BC7}">
      <dsp:nvSpPr>
        <dsp:cNvPr id="0" name=""/>
        <dsp:cNvSpPr/>
      </dsp:nvSpPr>
      <dsp:spPr>
        <a:xfrm>
          <a:off x="5450361" y="857250"/>
          <a:ext cx="2907884" cy="25878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1" kern="1200" dirty="0" smtClean="0">
            <a:solidFill>
              <a:srgbClr val="FFFF00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FFFF00"/>
              </a:solidFill>
            </a:rPr>
            <a:t>Как выстраивать учебный процесс так, </a:t>
          </a:r>
          <a:r>
            <a:rPr lang="ru-RU" sz="1800" b="1" kern="1200" dirty="0" smtClean="0">
              <a:solidFill>
                <a:srgbClr val="FFFF00"/>
              </a:solidFill>
            </a:rPr>
            <a:t>чтобы</a:t>
          </a:r>
          <a:r>
            <a:rPr lang="ru-RU" sz="2000" b="1" kern="1200" dirty="0" smtClean="0">
              <a:solidFill>
                <a:srgbClr val="FFFF00"/>
              </a:solidFill>
            </a:rPr>
            <a:t> в нем могли комфортно чувствовать себя все дети?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solidFill>
              <a:srgbClr val="FFFF00"/>
            </a:solidFill>
          </a:endParaRPr>
        </a:p>
      </dsp:txBody>
      <dsp:txXfrm>
        <a:off x="5876211" y="1236238"/>
        <a:ext cx="2056184" cy="1829919"/>
      </dsp:txXfrm>
    </dsp:sp>
    <dsp:sp modelId="{65C37768-4996-4447-85F8-920C85264F5A}">
      <dsp:nvSpPr>
        <dsp:cNvPr id="0" name=""/>
        <dsp:cNvSpPr/>
      </dsp:nvSpPr>
      <dsp:spPr>
        <a:xfrm rot="6418525">
          <a:off x="6364264" y="3307021"/>
          <a:ext cx="207075" cy="548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6404394" y="3386954"/>
        <a:ext cx="144953" cy="328921"/>
      </dsp:txXfrm>
    </dsp:sp>
    <dsp:sp modelId="{D20EF6EC-9547-4CB5-9645-8EAF3D6F423B}">
      <dsp:nvSpPr>
        <dsp:cNvPr id="0" name=""/>
        <dsp:cNvSpPr/>
      </dsp:nvSpPr>
      <dsp:spPr>
        <a:xfrm>
          <a:off x="4675211" y="3714776"/>
          <a:ext cx="2682901" cy="26884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rgbClr val="FFFF00"/>
              </a:solidFill>
            </a:rPr>
            <a:t>Как поддерживать учащихся с ОВЗ ?</a:t>
          </a:r>
        </a:p>
        <a:p>
          <a:pPr lvl="0" algn="ctr">
            <a:spcBef>
              <a:spcPct val="0"/>
            </a:spcBef>
          </a:pPr>
          <a:endParaRPr lang="ru-RU" sz="3200" b="1" kern="1200" dirty="0">
            <a:solidFill>
              <a:srgbClr val="FFFF00"/>
            </a:solidFill>
          </a:endParaRPr>
        </a:p>
      </dsp:txBody>
      <dsp:txXfrm>
        <a:off x="5068113" y="4108491"/>
        <a:ext cx="1897097" cy="1901026"/>
      </dsp:txXfrm>
    </dsp:sp>
    <dsp:sp modelId="{BE9549DB-9518-4AF1-9930-3906F8AD9E34}">
      <dsp:nvSpPr>
        <dsp:cNvPr id="0" name=""/>
        <dsp:cNvSpPr/>
      </dsp:nvSpPr>
      <dsp:spPr>
        <a:xfrm rot="10714565">
          <a:off x="4145961" y="4826750"/>
          <a:ext cx="374369" cy="548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4258255" y="4934996"/>
        <a:ext cx="262058" cy="328921"/>
      </dsp:txXfrm>
    </dsp:sp>
    <dsp:sp modelId="{BD2552D4-EEA7-4FBF-B092-A6CC771A457A}">
      <dsp:nvSpPr>
        <dsp:cNvPr id="0" name=""/>
        <dsp:cNvSpPr/>
      </dsp:nvSpPr>
      <dsp:spPr>
        <a:xfrm>
          <a:off x="1143012" y="3786208"/>
          <a:ext cx="2826944" cy="2717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FF00"/>
              </a:solidFill>
            </a:rPr>
            <a:t>Как можно оценивать разных детей?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1557008" y="4184193"/>
        <a:ext cx="1998952" cy="1921642"/>
      </dsp:txXfrm>
    </dsp:sp>
    <dsp:sp modelId="{8EFB0AFE-A800-46E9-9569-2B5AA19246B4}">
      <dsp:nvSpPr>
        <dsp:cNvPr id="0" name=""/>
        <dsp:cNvSpPr/>
      </dsp:nvSpPr>
      <dsp:spPr>
        <a:xfrm rot="14819443">
          <a:off x="1896962" y="3489862"/>
          <a:ext cx="146074" cy="548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1927438" y="3619671"/>
        <a:ext cx="102252" cy="328921"/>
      </dsp:txXfrm>
    </dsp:sp>
    <dsp:sp modelId="{2A8E1C43-A310-499A-8184-27E8DC693696}">
      <dsp:nvSpPr>
        <dsp:cNvPr id="0" name=""/>
        <dsp:cNvSpPr/>
      </dsp:nvSpPr>
      <dsp:spPr>
        <a:xfrm>
          <a:off x="0" y="1107285"/>
          <a:ext cx="2795693" cy="26187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FFFF00"/>
              </a:solidFill>
            </a:rPr>
            <a:t>Какую позицию должен занять учитель?</a:t>
          </a:r>
          <a:endParaRPr lang="ru-RU" sz="3200" b="1" kern="1200" dirty="0">
            <a:solidFill>
              <a:srgbClr val="FFFF00"/>
            </a:solidFill>
          </a:endParaRPr>
        </a:p>
      </dsp:txBody>
      <dsp:txXfrm>
        <a:off x="409420" y="1490793"/>
        <a:ext cx="1976853" cy="1851741"/>
      </dsp:txXfrm>
    </dsp:sp>
    <dsp:sp modelId="{830DB53C-75E1-4CEA-AB2F-D304B4B7134F}">
      <dsp:nvSpPr>
        <dsp:cNvPr id="0" name=""/>
        <dsp:cNvSpPr/>
      </dsp:nvSpPr>
      <dsp:spPr>
        <a:xfrm rot="1070925">
          <a:off x="2817639" y="2642208"/>
          <a:ext cx="263769" cy="548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>
        <a:off x="2819543" y="2739722"/>
        <a:ext cx="184638" cy="328921"/>
      </dsp:txXfrm>
    </dsp:sp>
    <dsp:sp modelId="{C7A723C6-6DC6-460A-940C-CBA8DF6EF2C8}">
      <dsp:nvSpPr>
        <dsp:cNvPr id="0" name=""/>
        <dsp:cNvSpPr/>
      </dsp:nvSpPr>
      <dsp:spPr>
        <a:xfrm>
          <a:off x="3143275" y="2357446"/>
          <a:ext cx="1941762" cy="1867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146050" rIns="146050" bIns="146050" numCol="1" spcCol="1270" anchor="ctr" anchorCtr="0">
          <a:noAutofit/>
        </a:bodyPr>
        <a:lstStyle/>
        <a:p>
          <a:pPr lvl="0" algn="ctr" defTabSz="5111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0" b="1" kern="1200" dirty="0" smtClean="0">
              <a:solidFill>
                <a:srgbClr val="FF0000"/>
              </a:solidFill>
            </a:rPr>
            <a:t>?</a:t>
          </a:r>
          <a:endParaRPr lang="ru-RU" sz="11500" b="1" kern="1200" dirty="0">
            <a:solidFill>
              <a:srgbClr val="FF0000"/>
            </a:solidFill>
          </a:endParaRPr>
        </a:p>
      </dsp:txBody>
      <dsp:txXfrm>
        <a:off x="3427639" y="2630973"/>
        <a:ext cx="1373034" cy="1320704"/>
      </dsp:txXfrm>
    </dsp:sp>
    <dsp:sp modelId="{D6C6473F-C341-44DC-A71E-5098936CA65C}">
      <dsp:nvSpPr>
        <dsp:cNvPr id="0" name=""/>
        <dsp:cNvSpPr/>
      </dsp:nvSpPr>
      <dsp:spPr>
        <a:xfrm rot="15993022">
          <a:off x="4050998" y="2073461"/>
          <a:ext cx="12534" cy="5482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 dirty="0"/>
        </a:p>
      </dsp:txBody>
      <dsp:txXfrm rot="10800000">
        <a:off x="4052991" y="2184979"/>
        <a:ext cx="8774" cy="3289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D8B77-1910-449D-9289-E0C797400616}">
      <dsp:nvSpPr>
        <dsp:cNvPr id="0" name=""/>
        <dsp:cNvSpPr/>
      </dsp:nvSpPr>
      <dsp:spPr>
        <a:xfrm>
          <a:off x="0" y="470384"/>
          <a:ext cx="78581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5E6C85-8DD4-4B7C-93D4-BB568920B342}">
      <dsp:nvSpPr>
        <dsp:cNvPr id="0" name=""/>
        <dsp:cNvSpPr/>
      </dsp:nvSpPr>
      <dsp:spPr>
        <a:xfrm>
          <a:off x="429720" y="0"/>
          <a:ext cx="5500726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4" tIns="0" rIns="20791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Направленность на ребенка</a:t>
          </a:r>
          <a:endParaRPr lang="ru-RU" sz="2500" kern="1200" dirty="0"/>
        </a:p>
      </dsp:txBody>
      <dsp:txXfrm>
        <a:off x="465746" y="36026"/>
        <a:ext cx="5428674" cy="665948"/>
      </dsp:txXfrm>
    </dsp:sp>
    <dsp:sp modelId="{2C15B09E-E383-44B9-9676-BE391C4E10AA}">
      <dsp:nvSpPr>
        <dsp:cNvPr id="0" name=""/>
        <dsp:cNvSpPr/>
      </dsp:nvSpPr>
      <dsp:spPr>
        <a:xfrm>
          <a:off x="0" y="1604384"/>
          <a:ext cx="78581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E93E72-8770-4568-B54B-BC753CDDB9B5}">
      <dsp:nvSpPr>
        <dsp:cNvPr id="0" name=""/>
        <dsp:cNvSpPr/>
      </dsp:nvSpPr>
      <dsp:spPr>
        <a:xfrm>
          <a:off x="392909" y="1235384"/>
          <a:ext cx="5500726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4" tIns="0" rIns="20791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Интеллектуальная гибкость</a:t>
          </a:r>
          <a:endParaRPr lang="ru-RU" sz="2500" kern="1200" dirty="0"/>
        </a:p>
      </dsp:txBody>
      <dsp:txXfrm>
        <a:off x="428935" y="1271410"/>
        <a:ext cx="5428674" cy="665948"/>
      </dsp:txXfrm>
    </dsp:sp>
    <dsp:sp modelId="{EECADAA7-0EC2-4451-B360-7F747B187776}">
      <dsp:nvSpPr>
        <dsp:cNvPr id="0" name=""/>
        <dsp:cNvSpPr/>
      </dsp:nvSpPr>
      <dsp:spPr>
        <a:xfrm>
          <a:off x="0" y="2738384"/>
          <a:ext cx="78581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DB6F7-FCA5-412E-9D30-330A96ACD29B}">
      <dsp:nvSpPr>
        <dsp:cNvPr id="0" name=""/>
        <dsp:cNvSpPr/>
      </dsp:nvSpPr>
      <dsp:spPr>
        <a:xfrm>
          <a:off x="392909" y="2369384"/>
          <a:ext cx="5500726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4" tIns="0" rIns="20791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Профессиональная компетентность</a:t>
          </a:r>
          <a:endParaRPr lang="ru-RU" sz="2500" kern="1200" dirty="0"/>
        </a:p>
      </dsp:txBody>
      <dsp:txXfrm>
        <a:off x="428935" y="2405410"/>
        <a:ext cx="5428674" cy="665948"/>
      </dsp:txXfrm>
    </dsp:sp>
    <dsp:sp modelId="{9B987DEE-E25F-4575-891D-16EDB4C2C421}">
      <dsp:nvSpPr>
        <dsp:cNvPr id="0" name=""/>
        <dsp:cNvSpPr/>
      </dsp:nvSpPr>
      <dsp:spPr>
        <a:xfrm>
          <a:off x="0" y="3872384"/>
          <a:ext cx="785818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8CE5C-58AB-471D-9529-B0B327E0915F}">
      <dsp:nvSpPr>
        <dsp:cNvPr id="0" name=""/>
        <dsp:cNvSpPr/>
      </dsp:nvSpPr>
      <dsp:spPr>
        <a:xfrm>
          <a:off x="392909" y="3503384"/>
          <a:ext cx="5500726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4" tIns="0" rIns="207914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Поведенческая гибкость</a:t>
          </a:r>
          <a:endParaRPr lang="ru-RU" sz="2500" kern="1200" dirty="0"/>
        </a:p>
      </dsp:txBody>
      <dsp:txXfrm>
        <a:off x="428935" y="3539410"/>
        <a:ext cx="5428674" cy="665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70E93-E18C-4F9E-9206-4912C19EEFE4}">
      <dsp:nvSpPr>
        <dsp:cNvPr id="0" name=""/>
        <dsp:cNvSpPr/>
      </dsp:nvSpPr>
      <dsp:spPr>
        <a:xfrm>
          <a:off x="0" y="71467"/>
          <a:ext cx="7429572" cy="5937338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5569C-7503-461D-BC82-3445AFAAC3E1}">
      <dsp:nvSpPr>
        <dsp:cNvPr id="0" name=""/>
        <dsp:cNvSpPr/>
      </dsp:nvSpPr>
      <dsp:spPr>
        <a:xfrm>
          <a:off x="3686441" y="609683"/>
          <a:ext cx="4161604" cy="14355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Каким  он должен быть?</a:t>
          </a:r>
          <a:endParaRPr lang="ru-RU" sz="3200" kern="1200" dirty="0"/>
        </a:p>
      </dsp:txBody>
      <dsp:txXfrm>
        <a:off x="3756518" y="679760"/>
        <a:ext cx="4021450" cy="1295370"/>
      </dsp:txXfrm>
    </dsp:sp>
    <dsp:sp modelId="{C0A8A489-FC3B-4237-AF0F-7471AA05E53B}">
      <dsp:nvSpPr>
        <dsp:cNvPr id="0" name=""/>
        <dsp:cNvSpPr/>
      </dsp:nvSpPr>
      <dsp:spPr>
        <a:xfrm>
          <a:off x="3796358" y="2224649"/>
          <a:ext cx="3941771" cy="14355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Чем отличается от традиционного урока?</a:t>
          </a:r>
          <a:endParaRPr lang="ru-RU" sz="3200" kern="1200" dirty="0"/>
        </a:p>
      </dsp:txBody>
      <dsp:txXfrm>
        <a:off x="3866435" y="2294726"/>
        <a:ext cx="3801617" cy="1295370"/>
      </dsp:txXfrm>
    </dsp:sp>
    <dsp:sp modelId="{546F0D84-34F3-47B2-8635-C31A85CD847E}">
      <dsp:nvSpPr>
        <dsp:cNvPr id="0" name=""/>
        <dsp:cNvSpPr/>
      </dsp:nvSpPr>
      <dsp:spPr>
        <a:xfrm>
          <a:off x="3796358" y="3839614"/>
          <a:ext cx="3941771" cy="143552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Как спроектировать урок?</a:t>
          </a:r>
          <a:endParaRPr lang="ru-RU" sz="3200" kern="1200" dirty="0"/>
        </a:p>
      </dsp:txBody>
      <dsp:txXfrm>
        <a:off x="3866435" y="3909691"/>
        <a:ext cx="3801617" cy="1295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5A782-E30F-4363-A1FF-4161C2AB5922}">
      <dsp:nvSpPr>
        <dsp:cNvPr id="0" name=""/>
        <dsp:cNvSpPr/>
      </dsp:nvSpPr>
      <dsp:spPr>
        <a:xfrm rot="5400000">
          <a:off x="-144512" y="148245"/>
          <a:ext cx="963416" cy="674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1" y="340929"/>
        <a:ext cx="674391" cy="289025"/>
      </dsp:txXfrm>
    </dsp:sp>
    <dsp:sp modelId="{0F1C6C1C-C089-4669-93BA-2A989C5C11A8}">
      <dsp:nvSpPr>
        <dsp:cNvPr id="0" name=""/>
        <dsp:cNvSpPr/>
      </dsp:nvSpPr>
      <dsp:spPr>
        <a:xfrm rot="5400000">
          <a:off x="4024448" y="-3347006"/>
          <a:ext cx="626550" cy="7326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поэтапное объяснение нового материала</a:t>
          </a:r>
          <a:endParaRPr lang="ru-RU" sz="2000" kern="1200" dirty="0"/>
        </a:p>
      </dsp:txBody>
      <dsp:txXfrm rot="-5400000">
        <a:off x="674391" y="33637"/>
        <a:ext cx="7296078" cy="565378"/>
      </dsp:txXfrm>
    </dsp:sp>
    <dsp:sp modelId="{EE60D2C0-3C66-4B5B-8BCD-FE167DD312C7}">
      <dsp:nvSpPr>
        <dsp:cNvPr id="0" name=""/>
        <dsp:cNvSpPr/>
      </dsp:nvSpPr>
      <dsp:spPr>
        <a:xfrm rot="5400000">
          <a:off x="-144512" y="999561"/>
          <a:ext cx="963416" cy="674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1" y="1192245"/>
        <a:ext cx="674391" cy="289025"/>
      </dsp:txXfrm>
    </dsp:sp>
    <dsp:sp modelId="{3A749AC8-5287-4477-B565-A08FE23A3846}">
      <dsp:nvSpPr>
        <dsp:cNvPr id="0" name=""/>
        <dsp:cNvSpPr/>
      </dsp:nvSpPr>
      <dsp:spPr>
        <a:xfrm rot="5400000">
          <a:off x="4024613" y="-2495172"/>
          <a:ext cx="626220" cy="7326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дозированное выполнение заданий</a:t>
          </a:r>
          <a:endParaRPr lang="ru-RU" sz="2800" kern="1200" dirty="0"/>
        </a:p>
      </dsp:txBody>
      <dsp:txXfrm rot="-5400000">
        <a:off x="674391" y="885620"/>
        <a:ext cx="7296094" cy="565080"/>
      </dsp:txXfrm>
    </dsp:sp>
    <dsp:sp modelId="{156FDB57-8254-423D-B43C-42FD3415C6A4}">
      <dsp:nvSpPr>
        <dsp:cNvPr id="0" name=""/>
        <dsp:cNvSpPr/>
      </dsp:nvSpPr>
      <dsp:spPr>
        <a:xfrm rot="5400000">
          <a:off x="-144512" y="1850877"/>
          <a:ext cx="963416" cy="674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1" y="2043561"/>
        <a:ext cx="674391" cy="289025"/>
      </dsp:txXfrm>
    </dsp:sp>
    <dsp:sp modelId="{54E449BC-8C8C-451D-8C2E-E1CEA867A3C7}">
      <dsp:nvSpPr>
        <dsp:cNvPr id="0" name=""/>
        <dsp:cNvSpPr/>
      </dsp:nvSpPr>
      <dsp:spPr>
        <a:xfrm rot="5400000">
          <a:off x="4024613" y="-1643856"/>
          <a:ext cx="626220" cy="7326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повторение учеником инструкции к выполнению задания</a:t>
          </a:r>
          <a:endParaRPr lang="ru-RU" sz="2800" kern="1200" dirty="0"/>
        </a:p>
      </dsp:txBody>
      <dsp:txXfrm rot="-5400000">
        <a:off x="674391" y="1736936"/>
        <a:ext cx="7296094" cy="565080"/>
      </dsp:txXfrm>
    </dsp:sp>
    <dsp:sp modelId="{4C9C16D4-E617-427E-A902-0DDE23839DBF}">
      <dsp:nvSpPr>
        <dsp:cNvPr id="0" name=""/>
        <dsp:cNvSpPr/>
      </dsp:nvSpPr>
      <dsp:spPr>
        <a:xfrm rot="5400000">
          <a:off x="-144512" y="2702193"/>
          <a:ext cx="963416" cy="674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-5400000">
        <a:off x="1" y="2894877"/>
        <a:ext cx="674391" cy="289025"/>
      </dsp:txXfrm>
    </dsp:sp>
    <dsp:sp modelId="{73ED572F-C510-435B-A131-D32200FA025D}">
      <dsp:nvSpPr>
        <dsp:cNvPr id="0" name=""/>
        <dsp:cNvSpPr/>
      </dsp:nvSpPr>
      <dsp:spPr>
        <a:xfrm rot="5400000">
          <a:off x="4024613" y="-792540"/>
          <a:ext cx="626220" cy="7326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обеспечение аудио-, визуальными средствами обучения</a:t>
          </a:r>
          <a:endParaRPr lang="ru-RU" sz="2800" kern="1200" dirty="0"/>
        </a:p>
      </dsp:txBody>
      <dsp:txXfrm rot="-5400000">
        <a:off x="674391" y="2588252"/>
        <a:ext cx="7296094" cy="565080"/>
      </dsp:txXfrm>
    </dsp:sp>
    <dsp:sp modelId="{DD4987A1-9B92-4F7B-B9F9-DE750A3B6A9E}">
      <dsp:nvSpPr>
        <dsp:cNvPr id="0" name=""/>
        <dsp:cNvSpPr/>
      </dsp:nvSpPr>
      <dsp:spPr>
        <a:xfrm rot="5400000">
          <a:off x="-144512" y="3781106"/>
          <a:ext cx="963416" cy="674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</a:t>
          </a:r>
          <a:endParaRPr lang="ru-RU" sz="1800" kern="1200" dirty="0"/>
        </a:p>
      </dsp:txBody>
      <dsp:txXfrm rot="-5400000">
        <a:off x="1" y="3973790"/>
        <a:ext cx="674391" cy="289025"/>
      </dsp:txXfrm>
    </dsp:sp>
    <dsp:sp modelId="{29647CB4-73B6-4380-9151-BC5425CB9CF6}">
      <dsp:nvSpPr>
        <dsp:cNvPr id="0" name=""/>
        <dsp:cNvSpPr/>
      </dsp:nvSpPr>
      <dsp:spPr>
        <a:xfrm rot="5400000">
          <a:off x="3658103" y="340064"/>
          <a:ext cx="1081414" cy="73266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система специального оценивания уровня учебных достижений по индивидуальной шкале оценок</a:t>
          </a:r>
          <a:endParaRPr lang="ru-RU" sz="2800" kern="1200" dirty="0"/>
        </a:p>
      </dsp:txBody>
      <dsp:txXfrm rot="-5400000">
        <a:off x="535478" y="3515479"/>
        <a:ext cx="7273874" cy="9758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B4007-010D-42BF-9C1B-AC8FCD3CFF16}">
      <dsp:nvSpPr>
        <dsp:cNvPr id="0" name=""/>
        <dsp:cNvSpPr/>
      </dsp:nvSpPr>
      <dsp:spPr>
        <a:xfrm>
          <a:off x="2497302" y="910"/>
          <a:ext cx="6294765" cy="244463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Учитель проговаривает само задание (т.е., что мы будем делать),обучающиеся проговаривают задание после учителя; можно использовать карточки с опорными словами, иллюстрации, отражающие алгоритм выполнения заданий, схем, таблиц.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 Пошаговое выполнение самого задания, проверка вместе с учителем</a:t>
          </a:r>
          <a:r>
            <a:rPr lang="ru-RU" sz="1500" kern="1200" dirty="0" smtClean="0"/>
            <a:t>.</a:t>
          </a:r>
          <a:endParaRPr lang="ru-RU" sz="1500" kern="1200" dirty="0"/>
        </a:p>
      </dsp:txBody>
      <dsp:txXfrm>
        <a:off x="2497302" y="306489"/>
        <a:ext cx="5378028" cy="1833474"/>
      </dsp:txXfrm>
    </dsp:sp>
    <dsp:sp modelId="{6BEC1D4C-CA25-49A0-86B3-A25E675C29C5}">
      <dsp:nvSpPr>
        <dsp:cNvPr id="0" name=""/>
        <dsp:cNvSpPr/>
      </dsp:nvSpPr>
      <dsp:spPr>
        <a:xfrm>
          <a:off x="0" y="267544"/>
          <a:ext cx="2359652" cy="1887535"/>
        </a:xfrm>
        <a:prstGeom prst="round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Устные задания</a:t>
          </a:r>
          <a:endParaRPr lang="ru-RU" sz="2500" kern="1200" dirty="0"/>
        </a:p>
      </dsp:txBody>
      <dsp:txXfrm>
        <a:off x="92142" y="359686"/>
        <a:ext cx="2175368" cy="1703251"/>
      </dsp:txXfrm>
    </dsp:sp>
    <dsp:sp modelId="{C7A3D799-9FC5-4D88-86A9-5418F47EC974}">
      <dsp:nvSpPr>
        <dsp:cNvPr id="0" name=""/>
        <dsp:cNvSpPr/>
      </dsp:nvSpPr>
      <dsp:spPr>
        <a:xfrm>
          <a:off x="2403401" y="2643205"/>
          <a:ext cx="6526316" cy="263165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Учитель проговаривает само задание (т.е., что мы будем делать) обучающиеся проговаривают задание после учителя.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Детям раздаются карточки с заданиями для самостоятельного  выполнения (алгоритм действия прописывается в самой  карточке</a:t>
          </a:r>
          <a:r>
            <a:rPr lang="ru-RU" sz="1400" kern="1200" dirty="0" smtClean="0"/>
            <a:t>).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Проверка задания: учитель может индивидуально проверять задание, подходя к каждому ребенку</a:t>
          </a:r>
          <a:endParaRPr lang="ru-RU" sz="1600" b="1" kern="1200" dirty="0"/>
        </a:p>
      </dsp:txBody>
      <dsp:txXfrm>
        <a:off x="2403401" y="2972161"/>
        <a:ext cx="5539447" cy="1973738"/>
      </dsp:txXfrm>
    </dsp:sp>
    <dsp:sp modelId="{31979D56-D08A-49A8-89D9-63CE9FC000C1}">
      <dsp:nvSpPr>
        <dsp:cNvPr id="0" name=""/>
        <dsp:cNvSpPr/>
      </dsp:nvSpPr>
      <dsp:spPr>
        <a:xfrm>
          <a:off x="0" y="2928962"/>
          <a:ext cx="2197348" cy="2081427"/>
        </a:xfrm>
        <a:prstGeom prst="roundRect">
          <a:avLst/>
        </a:prstGeom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Письменные задания</a:t>
          </a:r>
          <a:endParaRPr lang="ru-RU" sz="2500" kern="1200" dirty="0"/>
        </a:p>
      </dsp:txBody>
      <dsp:txXfrm>
        <a:off x="101607" y="3030569"/>
        <a:ext cx="1994134" cy="1878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567A-DBE4-45FA-9077-AEFF9BA4074B}" type="datetimeFigureOut">
              <a:rPr lang="ru-RU" smtClean="0"/>
              <a:pPr/>
              <a:t>13.11.2019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4456B-6D8C-427C-8054-076E4C56F60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000232" y="642918"/>
            <a:ext cx="610586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Проектирование 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современного</a:t>
            </a:r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урока</a:t>
            </a:r>
          </a:p>
          <a:p>
            <a:pPr algn="ctr"/>
            <a:r>
              <a:rPr lang="ru-RU" sz="4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в инклюзивном классе </a:t>
            </a:r>
            <a:endParaRPr lang="ru-RU" sz="4400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428596" y="285728"/>
            <a:ext cx="8215370" cy="142876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FFFF00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Mongolian Baiti" pitchFamily="66" charset="0"/>
              </a:rPr>
              <a:t>Требования к режиму организации урока    в  инклюзивном классе</a:t>
            </a:r>
          </a:p>
          <a:p>
            <a:pPr algn="ctr"/>
            <a:endParaRPr lang="ru-RU" dirty="0"/>
          </a:p>
        </p:txBody>
      </p:sp>
      <p:sp>
        <p:nvSpPr>
          <p:cNvPr id="8" name="Загнутый угол 7"/>
          <p:cNvSpPr/>
          <p:nvPr/>
        </p:nvSpPr>
        <p:spPr>
          <a:xfrm>
            <a:off x="714348" y="1857364"/>
            <a:ext cx="8072494" cy="5000636"/>
          </a:xfrm>
          <a:prstGeom prst="foldedCorner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Инклюзивное преподавание предполагает</a:t>
            </a:r>
            <a:r>
              <a:rPr lang="ru-RU" sz="2400" b="1" dirty="0" smtClean="0">
                <a:solidFill>
                  <a:schemeClr val="tx1"/>
                </a:solidFill>
              </a:rPr>
              <a:t>, что дети с  различными особенностями должны быть включены в образовательный процесс, а учреждения образования – создать им для этого соответствующие условия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• Планирование урока в инклюзивном классе должно включать в себя как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общеобразовательные задачи, так и </a:t>
            </a:r>
            <a:r>
              <a:rPr lang="ru-RU" sz="2400" b="1" dirty="0" err="1" smtClean="0">
                <a:solidFill>
                  <a:srgbClr val="FFFF00"/>
                </a:solidFill>
              </a:rPr>
              <a:t>коррекционно</a:t>
            </a:r>
            <a:r>
              <a:rPr lang="ru-RU" sz="2400" b="1" dirty="0" smtClean="0">
                <a:solidFill>
                  <a:srgbClr val="FFFF00"/>
                </a:solidFill>
              </a:rPr>
              <a:t> - развивающие задачи, предусматривать в ходе урока смену  </a:t>
            </a: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 обучающихся</a:t>
            </a:r>
            <a:r>
              <a:rPr lang="ru-RU" sz="2400" b="1" dirty="0" smtClean="0">
                <a:solidFill>
                  <a:schemeClr val="tx1"/>
                </a:solidFill>
              </a:rPr>
              <a:t>, чередование активной работы с  отдыхом, обязательное использование наглядных средств.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857224" y="285728"/>
            <a:ext cx="7215238" cy="7143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Алгоритм урока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0" y="1500174"/>
            <a:ext cx="4572032" cy="5357826"/>
          </a:xfrm>
          <a:prstGeom prst="vertic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chemeClr val="tx1"/>
                </a:solidFill>
              </a:rPr>
              <a:t>«особенные» дети работают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 карточкам на закрепление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предыдущей темы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(в это время учитель работает с остальными детьми, объясняя новую тему, которую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невозможно объяснить в том  же режиме </a:t>
            </a:r>
            <a:r>
              <a:rPr lang="ru-RU" sz="2400" b="1" i="1" dirty="0" smtClean="0">
                <a:solidFill>
                  <a:schemeClr val="tx1"/>
                </a:solidFill>
              </a:rPr>
              <a:t>«особенным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4500562" y="1500174"/>
            <a:ext cx="4857784" cy="5357826"/>
          </a:xfrm>
          <a:prstGeom prst="vertic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Пока </a:t>
            </a:r>
            <a:r>
              <a:rPr lang="ru-RU" sz="2400" b="1" i="1" dirty="0" smtClean="0">
                <a:solidFill>
                  <a:schemeClr val="tx1"/>
                </a:solidFill>
              </a:rPr>
              <a:t>«обычные» учащиеся работают  </a:t>
            </a:r>
            <a:r>
              <a:rPr lang="ru-RU" sz="2400" dirty="0" smtClean="0">
                <a:solidFill>
                  <a:schemeClr val="tx1"/>
                </a:solidFill>
              </a:rPr>
              <a:t>по карточкам  на закрепление предыдущей темы,  учитель проводит словарную  работу или другие виды работ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 </a:t>
            </a:r>
            <a:r>
              <a:rPr lang="ru-RU" sz="2400" b="1" i="1" dirty="0" smtClean="0">
                <a:solidFill>
                  <a:schemeClr val="tx1"/>
                </a:solidFill>
              </a:rPr>
              <a:t>«особенными» детьми по </a:t>
            </a:r>
            <a:r>
              <a:rPr lang="ru-RU" sz="2400" dirty="0" smtClean="0">
                <a:solidFill>
                  <a:schemeClr val="tx1"/>
                </a:solidFill>
              </a:rPr>
              <a:t>вспоминанию основных   понятий, касающихся темы  предыдущего урока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428736"/>
            <a:ext cx="2500330" cy="64294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Начало урока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928662" y="1500174"/>
            <a:ext cx="2571768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Первый вариант работы</a:t>
            </a:r>
            <a:endParaRPr lang="ru-RU" b="1" dirty="0"/>
          </a:p>
        </p:txBody>
      </p:sp>
      <p:sp>
        <p:nvSpPr>
          <p:cNvPr id="11" name="Овал 10"/>
          <p:cNvSpPr/>
          <p:nvPr/>
        </p:nvSpPr>
        <p:spPr>
          <a:xfrm>
            <a:off x="6143636" y="1571612"/>
            <a:ext cx="250033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Второй вариант работы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3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Вертикальный свиток 5"/>
          <p:cNvSpPr/>
          <p:nvPr/>
        </p:nvSpPr>
        <p:spPr>
          <a:xfrm>
            <a:off x="-214346" y="785794"/>
            <a:ext cx="5000660" cy="6072206"/>
          </a:xfrm>
          <a:prstGeom prst="vertic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i="1" dirty="0" smtClean="0">
                <a:solidFill>
                  <a:schemeClr val="tx1"/>
                </a:solidFill>
              </a:rPr>
              <a:t>Обычные»  </a:t>
            </a:r>
            <a:r>
              <a:rPr lang="ru-RU" dirty="0" smtClean="0">
                <a:solidFill>
                  <a:schemeClr val="tx1"/>
                </a:solidFill>
              </a:rPr>
              <a:t>дети выполняют задания по карточкам, отрабатывая новую тему.  В это время  учитель в «доступном» варианте объясняет новую тему детям с ОВЗ  с использованием различной </a:t>
            </a:r>
            <a:r>
              <a:rPr lang="ru-RU" b="1" dirty="0" smtClean="0">
                <a:solidFill>
                  <a:schemeClr val="tx1"/>
                </a:solidFill>
              </a:rPr>
              <a:t>наглядности. Речь краткая и четкая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• Далее идет закрепление материала. Один  или два ребенка выполняют задание перед  всем классом. </a:t>
            </a:r>
            <a:r>
              <a:rPr lang="ru-RU" b="1" dirty="0" smtClean="0">
                <a:solidFill>
                  <a:schemeClr val="tx1"/>
                </a:solidFill>
              </a:rPr>
              <a:t>Учитель активно помогает.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• </a:t>
            </a:r>
            <a:r>
              <a:rPr lang="ru-RU" sz="2000" dirty="0" smtClean="0">
                <a:solidFill>
                  <a:schemeClr val="tx1"/>
                </a:solidFill>
              </a:rPr>
              <a:t>Потом </a:t>
            </a:r>
            <a:r>
              <a:rPr lang="ru-RU" sz="2000" b="1" i="1" dirty="0" smtClean="0">
                <a:solidFill>
                  <a:schemeClr val="tx1"/>
                </a:solidFill>
              </a:rPr>
              <a:t>«особенные» дети выполняют  </a:t>
            </a:r>
            <a:r>
              <a:rPr lang="ru-RU" sz="2000" dirty="0" smtClean="0">
                <a:solidFill>
                  <a:schemeClr val="tx1"/>
                </a:solidFill>
              </a:rPr>
              <a:t>индивидуальные задания, связанные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новой темой, а в это время учитель  проверяет задания, выполняемые </a:t>
            </a:r>
            <a:r>
              <a:rPr lang="ru-RU" sz="2000" b="1" i="1" dirty="0" smtClean="0">
                <a:solidFill>
                  <a:schemeClr val="tx1"/>
                </a:solidFill>
              </a:rPr>
              <a:t>«обычными» детьми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4143372" y="785794"/>
            <a:ext cx="5214974" cy="6072206"/>
          </a:xfrm>
          <a:prstGeom prst="vertic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1. Объяснение новой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темы для всех обучающихся. </a:t>
            </a:r>
            <a:r>
              <a:rPr lang="ru-RU" sz="2000" dirty="0" smtClean="0">
                <a:solidFill>
                  <a:schemeClr val="tx1"/>
                </a:solidFill>
              </a:rPr>
              <a:t>Выбираются  только простые темы по объему и по содержанию материала, не забывают  про использование </a:t>
            </a:r>
            <a:r>
              <a:rPr lang="ru-RU" sz="2000" b="1" dirty="0" smtClean="0">
                <a:solidFill>
                  <a:schemeClr val="tx1"/>
                </a:solidFill>
              </a:rPr>
              <a:t>алгоритма и наглядности.</a:t>
            </a: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2. Сильные  </a:t>
            </a:r>
            <a:r>
              <a:rPr lang="ru-RU" sz="2000" dirty="0" smtClean="0">
                <a:solidFill>
                  <a:schemeClr val="tx1"/>
                </a:solidFill>
              </a:rPr>
              <a:t>ученики выполняют индивидуальные задания самостоятельно, а в это время еще  раз учитель объясняет более </a:t>
            </a:r>
            <a:r>
              <a:rPr lang="ru-RU" sz="2000" b="1" i="1" dirty="0" smtClean="0">
                <a:solidFill>
                  <a:schemeClr val="tx1"/>
                </a:solidFill>
              </a:rPr>
              <a:t>слабым </a:t>
            </a:r>
            <a:r>
              <a:rPr lang="ru-RU" sz="2000" dirty="0" smtClean="0">
                <a:solidFill>
                  <a:schemeClr val="tx1"/>
                </a:solidFill>
              </a:rPr>
              <a:t>ученикам содержание новой темы.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3</a:t>
            </a:r>
            <a:r>
              <a:rPr lang="ru-RU" sz="2000" dirty="0" smtClean="0">
                <a:solidFill>
                  <a:schemeClr val="tx1"/>
                </a:solidFill>
              </a:rPr>
              <a:t>. Предлагаются самостоятельные задания для выполнения  сильными учениками с дальнейшей проверкой.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7356" y="0"/>
            <a:ext cx="5357850" cy="58477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Основная часть  урока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500166" y="785794"/>
            <a:ext cx="271464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Первый вариант работы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5786446" y="785794"/>
            <a:ext cx="2786082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Второй вариант работы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285728"/>
            <a:ext cx="8215370" cy="100013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действий для выполнения  заданий детьми с ОВЗ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1357298"/>
          <a:ext cx="892971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500034" y="285728"/>
            <a:ext cx="8215370" cy="1000132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режима урока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инклюзивном классе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2214546" y="1500174"/>
            <a:ext cx="6357982" cy="5072098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Урок должен иметь четкий алгоритм.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Каждое задание, которое предлагается «особенным» детям,   должно отвечать определенному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алгоритму действий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Урок в инклюзивном классе, где есть дети с ограниченными возможностями здоровья, должен предполагать большое количество использования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наглядности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упрощения восприятия материала.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Учет  слабого внимания  детей с ограниченными возможностями здоровья, их истощаемости 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пресыщения однообразной деятельностью.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Смена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различных  видов деятельности.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857224" y="285728"/>
            <a:ext cx="7929618" cy="1214446"/>
          </a:xfrm>
          <a:prstGeom prst="round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928662" y="357166"/>
            <a:ext cx="82153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Оптимальные условия для организации деятельности учащихся с ОВЗ на уроке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араллелограмм 8"/>
          <p:cNvSpPr/>
          <p:nvPr/>
        </p:nvSpPr>
        <p:spPr>
          <a:xfrm>
            <a:off x="571472" y="1928802"/>
            <a:ext cx="8072494" cy="4357718"/>
          </a:xfrm>
          <a:prstGeom prst="parallelogram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785918" y="2428868"/>
            <a:ext cx="635798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Рациональная дозировка на уроке содержания учебного материала.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Выбор цели и средств ее достижения.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Регулирование действий учеников.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Побуждение учащихся к деятельности на уроке.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интереса к уроку.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Чередование труда и отдыха.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лок-схема: дисплей 4"/>
          <p:cNvSpPr/>
          <p:nvPr/>
        </p:nvSpPr>
        <p:spPr>
          <a:xfrm rot="16200000">
            <a:off x="3393273" y="-1250189"/>
            <a:ext cx="2786082" cy="5715040"/>
          </a:xfrm>
          <a:prstGeom prst="flowChartDisplay">
            <a:avLst/>
          </a:prstGeom>
          <a:solidFill>
            <a:schemeClr val="accent2"/>
          </a:solidFill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sz="6000" b="1" dirty="0" smtClean="0">
                <a:latin typeface="Monotype Corsiva" pitchFamily="66" charset="0"/>
              </a:rPr>
              <a:t>Инклюзивное образование</a:t>
            </a:r>
            <a:endParaRPr lang="ru-RU" sz="6000" b="1" dirty="0">
              <a:latin typeface="Monotype Corsiva" pitchFamily="66" charset="0"/>
            </a:endParaRPr>
          </a:p>
        </p:txBody>
      </p:sp>
      <p:pic>
        <p:nvPicPr>
          <p:cNvPr id="6" name="Содержимое 24" descr="Три кита подход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2071678"/>
            <a:ext cx="9644098" cy="4786322"/>
          </a:xfrm>
          <a:prstGeom prst="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857224" y="3857628"/>
            <a:ext cx="251914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П</a:t>
            </a:r>
            <a:r>
              <a:rPr lang="ru-RU" sz="2400" b="1" dirty="0" smtClean="0">
                <a:solidFill>
                  <a:srgbClr val="FFFF00"/>
                </a:solidFill>
              </a:rPr>
              <a:t>ризнание ценности каждого ученика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868" y="414338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Возможность адаптации образовательной программы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0760" y="3857628"/>
            <a:ext cx="3143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Готовность учителя принимать и вступать  во взаимодействие с любым учеником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115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 descr="r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772714"/>
            <a:ext cx="4643470" cy="654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 rot="19683273">
            <a:off x="5123507" y="881125"/>
            <a:ext cx="2596197" cy="1207583"/>
          </a:xfrm>
          <a:prstGeom prst="ellipse">
            <a:avLst/>
          </a:prstGeom>
          <a:gradFill>
            <a:gsLst>
              <a:gs pos="0">
                <a:srgbClr val="FF0000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Доброжела-тельность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 rot="2213040">
            <a:off x="4932464" y="3862003"/>
            <a:ext cx="2520302" cy="1089401"/>
          </a:xfrm>
          <a:prstGeom prst="ellipse">
            <a:avLst/>
          </a:prstGeom>
          <a:gradFill>
            <a:gsLst>
              <a:gs pos="0">
                <a:srgbClr val="FF0000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Предсказуе-мость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 rot="533411">
            <a:off x="1569542" y="1898344"/>
            <a:ext cx="2464064" cy="1089401"/>
          </a:xfrm>
          <a:prstGeom prst="ellipse">
            <a:avLst/>
          </a:prstGeom>
          <a:gradFill>
            <a:gsLst>
              <a:gs pos="0">
                <a:srgbClr val="FF0000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Активный творческий труд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 rot="943277">
            <a:off x="5666148" y="2653670"/>
            <a:ext cx="2864315" cy="1089401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Стабильность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 rot="19811711">
            <a:off x="1847668" y="3499066"/>
            <a:ext cx="2622423" cy="123381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Полный контакт с учителем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 rot="15272680">
            <a:off x="2978847" y="359283"/>
            <a:ext cx="2464064" cy="1089401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Спокойная обстановка</a:t>
            </a:r>
            <a:endParaRPr lang="ru-RU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Рисунок 16" descr="1375452247_2-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85728"/>
            <a:ext cx="8644730" cy="6357958"/>
          </a:xfrm>
          <a:prstGeom prst="rect">
            <a:avLst/>
          </a:prstGeom>
        </p:spPr>
      </p:pic>
      <p:pic>
        <p:nvPicPr>
          <p:cNvPr id="18" name="Рисунок 17" descr="0_ba937_e4f63bb0_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3000372"/>
            <a:ext cx="2000264" cy="1826905"/>
          </a:xfrm>
          <a:prstGeom prst="rect">
            <a:avLst/>
          </a:prstGeom>
        </p:spPr>
      </p:pic>
      <p:pic>
        <p:nvPicPr>
          <p:cNvPr id="20" name="Рисунок 19" descr="hello_html_295a3f7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10406" y="2357430"/>
            <a:ext cx="1885717" cy="2125408"/>
          </a:xfrm>
          <a:prstGeom prst="rect">
            <a:avLst/>
          </a:prstGeom>
        </p:spPr>
      </p:pic>
      <p:pic>
        <p:nvPicPr>
          <p:cNvPr id="21" name="Рисунок 20" descr="97558960_utka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28926" y="4143356"/>
            <a:ext cx="2811164" cy="2714644"/>
          </a:xfrm>
          <a:prstGeom prst="rect">
            <a:avLst/>
          </a:prstGeom>
        </p:spPr>
      </p:pic>
      <p:pic>
        <p:nvPicPr>
          <p:cNvPr id="22" name="Рисунок 21" descr="s1146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596" y="3357562"/>
            <a:ext cx="4143404" cy="1616142"/>
          </a:xfrm>
          <a:prstGeom prst="rect">
            <a:avLst/>
          </a:prstGeom>
        </p:spPr>
      </p:pic>
      <p:sp>
        <p:nvSpPr>
          <p:cNvPr id="23" name="Овал 22"/>
          <p:cNvSpPr/>
          <p:nvPr/>
        </p:nvSpPr>
        <p:spPr>
          <a:xfrm>
            <a:off x="285720" y="1500174"/>
            <a:ext cx="4429156" cy="642918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Притча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6" name="Рисунок 25" descr="4450331-thumb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2750" y="4667250"/>
            <a:ext cx="2381250" cy="2190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r="24"/>
          <a:stretch>
            <a:fillRect/>
          </a:stretch>
        </p:blipFill>
        <p:spPr bwMode="auto">
          <a:xfrm>
            <a:off x="1000100" y="1071546"/>
            <a:ext cx="7786742" cy="5429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Овал 6"/>
          <p:cNvSpPr/>
          <p:nvPr/>
        </p:nvSpPr>
        <p:spPr>
          <a:xfrm>
            <a:off x="1142976" y="214290"/>
            <a:ext cx="7429552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rgbClr val="FFFF00"/>
                  </a:solidFill>
                </a:ln>
                <a:solidFill>
                  <a:srgbClr val="FF0066"/>
                </a:solidFill>
              </a:rPr>
              <a:t>ПРОБЛЕМА</a:t>
            </a:r>
            <a:endParaRPr lang="ru-RU" sz="4400" b="1" dirty="0">
              <a:ln>
                <a:solidFill>
                  <a:srgbClr val="FFFF00"/>
                </a:solidFill>
              </a:ln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115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хема 5"/>
          <p:cNvGraphicFramePr/>
          <p:nvPr/>
        </p:nvGraphicFramePr>
        <p:xfrm>
          <a:off x="428596" y="142852"/>
          <a:ext cx="835824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143240" y="0"/>
            <a:ext cx="585791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Open Sans"/>
                <a:ea typeface="Times New Roman"/>
                <a:cs typeface="Arial"/>
              </a:rPr>
              <a:t/>
            </a:r>
            <a:br>
              <a:rPr lang="ru-RU" sz="3200" dirty="0" smtClean="0">
                <a:latin typeface="Open Sans"/>
                <a:ea typeface="Times New Roman"/>
                <a:cs typeface="Arial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ea typeface="Times New Roman"/>
                <a:cs typeface="Arial"/>
              </a:rPr>
              <a:t>«Школа должна уметь 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ea typeface="Times New Roman"/>
                <a:cs typeface="Arial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/>
                <a:ea typeface="Times New Roman"/>
                <a:cs typeface="Arial"/>
              </a:rPr>
              <a:t>обучать всех»</a:t>
            </a:r>
            <a:r>
              <a:rPr lang="ru-RU" sz="3200" dirty="0" smtClean="0">
                <a:latin typeface="Open Sans"/>
                <a:ea typeface="Times New Roman"/>
                <a:cs typeface="Arial"/>
              </a:rPr>
              <a:t/>
            </a:r>
            <a:br>
              <a:rPr lang="ru-RU" sz="3200" dirty="0" smtClean="0">
                <a:latin typeface="Open Sans"/>
                <a:ea typeface="Times New Roman"/>
                <a:cs typeface="Arial"/>
              </a:rPr>
            </a:br>
            <a:r>
              <a:rPr lang="ru-RU" sz="3200" dirty="0" smtClean="0">
                <a:latin typeface="Open Sans"/>
                <a:ea typeface="Times New Roman"/>
                <a:cs typeface="Arial"/>
              </a:rPr>
              <a:t> </a:t>
            </a:r>
            <a:r>
              <a:rPr lang="ru-RU" sz="1200" dirty="0" smtClean="0">
                <a:latin typeface="Times New Roman"/>
                <a:ea typeface="Times New Roman"/>
              </a:rPr>
              <a:t/>
            </a:r>
            <a:br>
              <a:rPr lang="ru-RU" sz="1200" dirty="0" smtClean="0">
                <a:latin typeface="Times New Roman"/>
                <a:ea typeface="Times New Roman"/>
              </a:rPr>
            </a:br>
            <a:r>
              <a:rPr lang="ru-RU" sz="1400" b="1" dirty="0" smtClean="0"/>
              <a:t>  </a:t>
            </a:r>
            <a:br>
              <a:rPr lang="ru-RU" sz="1400" b="1" dirty="0" smtClean="0"/>
            </a:br>
            <a:r>
              <a:rPr lang="ru-RU" sz="1400" b="1" dirty="0" smtClean="0"/>
              <a:t/>
            </a:r>
            <a:br>
              <a:rPr lang="ru-RU" sz="1400" b="1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1950861">
            <a:off x="1100672" y="2309945"/>
            <a:ext cx="3270951" cy="37113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 сентября 2016 года  вступили  в силу государственные стандарты образования школьников с ОВЗ и интеллектуальными нарушениями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shkoly-8-1024x7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2928933"/>
            <a:ext cx="5072066" cy="35861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3" y="-36115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500034" y="357166"/>
            <a:ext cx="4572032" cy="59293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71472" y="428604"/>
            <a:ext cx="464347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Основным приоритетом инклюзивного образования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является то, что все дети, несмотря на свои физические, психические и иные особенности, обучаются вместе со своими сверстниками по месту жительства в массовой общеобразовательной школе, где им оказывается необходимая специальная поддержка.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inklyuzivnoe-obrazovan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272" y="0"/>
            <a:ext cx="4087728" cy="31543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Рисунок 14" descr="81a930a6eca7eefe0bca8986767a4b28-501x33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6330" y="3357562"/>
            <a:ext cx="4527670" cy="30003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хема 5"/>
          <p:cNvGraphicFramePr/>
          <p:nvPr/>
        </p:nvGraphicFramePr>
        <p:xfrm>
          <a:off x="857224" y="1714488"/>
          <a:ext cx="7858180" cy="4603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857224" y="428604"/>
            <a:ext cx="778674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Характеристики   учителя, работающего с детьми с ОВЗ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хема 5"/>
          <p:cNvGraphicFramePr/>
          <p:nvPr/>
        </p:nvGraphicFramePr>
        <p:xfrm>
          <a:off x="714348" y="357166"/>
          <a:ext cx="7929618" cy="6064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 rot="2178412">
            <a:off x="1561337" y="667854"/>
            <a:ext cx="1627358" cy="51352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</a:rPr>
              <a:t>Урок в инклюзивном классе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154" y="0"/>
            <a:ext cx="9192153" cy="689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хема 5"/>
          <p:cNvGraphicFramePr/>
          <p:nvPr/>
        </p:nvGraphicFramePr>
        <p:xfrm>
          <a:off x="500034" y="1571612"/>
          <a:ext cx="8001056" cy="4603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857224" y="214290"/>
            <a:ext cx="742955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Ориентировочная схема урока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в инклюзивном классе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2857</TotalTime>
  <Words>757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СОШ №4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74</cp:revision>
  <dcterms:created xsi:type="dcterms:W3CDTF">2016-08-22T14:54:37Z</dcterms:created>
  <dcterms:modified xsi:type="dcterms:W3CDTF">2019-11-13T01:35:23Z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747304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